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2" r:id="rId7"/>
    <p:sldId id="263" r:id="rId8"/>
    <p:sldId id="274" r:id="rId9"/>
    <p:sldId id="270" r:id="rId10"/>
    <p:sldId id="275" r:id="rId11"/>
    <p:sldId id="266" r:id="rId12"/>
    <p:sldId id="267" r:id="rId13"/>
    <p:sldId id="272" r:id="rId14"/>
    <p:sldId id="276" r:id="rId15"/>
    <p:sldId id="277" r:id="rId16"/>
    <p:sldId id="273" r:id="rId17"/>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49"/>
    <p:restoredTop sz="94658"/>
  </p:normalViewPr>
  <p:slideViewPr>
    <p:cSldViewPr snapToGrid="0">
      <p:cViewPr varScale="1">
        <p:scale>
          <a:sx n="106" d="100"/>
          <a:sy n="106" d="100"/>
        </p:scale>
        <p:origin x="296" y="4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Hoja1!$B$1</c:f>
              <c:strCache>
                <c:ptCount val="1"/>
                <c:pt idx="0">
                  <c:v>Gráfica 1. Distribución de Segmentos Vertebrales Afectados en los el Total de Pacientes Atendidos en el Servicio de Neurocirugía y Cirugía de Columna Vertebral entre Marzo de 2023 y Julio de 2024.</c:v>
                </c:pt>
              </c:strCache>
            </c:strRef>
          </c:tx>
          <c:dPt>
            <c:idx val="0"/>
            <c:bubble3D val="0"/>
            <c:spPr>
              <a:gradFill>
                <a:gsLst>
                  <a:gs pos="100000">
                    <a:schemeClr val="accent1">
                      <a:lumMod val="60000"/>
                      <a:lumOff val="40000"/>
                    </a:schemeClr>
                  </a:gs>
                  <a:gs pos="0">
                    <a:schemeClr val="accent1"/>
                  </a:gs>
                </a:gsLst>
                <a:lin ang="5400000" scaled="0"/>
              </a:gradFill>
              <a:ln w="19050">
                <a:solidFill>
                  <a:schemeClr val="lt1"/>
                </a:solidFill>
              </a:ln>
              <a:effectLst/>
            </c:spPr>
            <c:extLst>
              <c:ext xmlns:c16="http://schemas.microsoft.com/office/drawing/2014/chart" uri="{C3380CC4-5D6E-409C-BE32-E72D297353CC}">
                <c16:uniqueId val="{00000001-EF91-6545-B2FE-81A132BE73C0}"/>
              </c:ext>
            </c:extLst>
          </c:dPt>
          <c:dPt>
            <c:idx val="1"/>
            <c:bubble3D val="0"/>
            <c:spPr>
              <a:gradFill>
                <a:gsLst>
                  <a:gs pos="100000">
                    <a:schemeClr val="accent2">
                      <a:lumMod val="60000"/>
                      <a:lumOff val="40000"/>
                    </a:schemeClr>
                  </a:gs>
                  <a:gs pos="0">
                    <a:schemeClr val="accent2"/>
                  </a:gs>
                </a:gsLst>
                <a:lin ang="5400000" scaled="0"/>
              </a:gradFill>
              <a:ln w="19050">
                <a:solidFill>
                  <a:schemeClr val="lt1"/>
                </a:solidFill>
              </a:ln>
              <a:effectLst/>
            </c:spPr>
            <c:extLst>
              <c:ext xmlns:c16="http://schemas.microsoft.com/office/drawing/2014/chart" uri="{C3380CC4-5D6E-409C-BE32-E72D297353CC}">
                <c16:uniqueId val="{00000003-EF91-6545-B2FE-81A132BE73C0}"/>
              </c:ext>
            </c:extLst>
          </c:dPt>
          <c:dPt>
            <c:idx val="2"/>
            <c:bubble3D val="0"/>
            <c:spPr>
              <a:gradFill>
                <a:gsLst>
                  <a:gs pos="100000">
                    <a:schemeClr val="accent3">
                      <a:lumMod val="60000"/>
                      <a:lumOff val="40000"/>
                    </a:schemeClr>
                  </a:gs>
                  <a:gs pos="0">
                    <a:schemeClr val="accent3"/>
                  </a:gs>
                </a:gsLst>
                <a:lin ang="5400000" scaled="0"/>
              </a:gradFill>
              <a:ln w="19050">
                <a:solidFill>
                  <a:schemeClr val="lt1"/>
                </a:solidFill>
              </a:ln>
              <a:effectLst/>
            </c:spPr>
            <c:extLst>
              <c:ext xmlns:c16="http://schemas.microsoft.com/office/drawing/2014/chart" uri="{C3380CC4-5D6E-409C-BE32-E72D297353CC}">
                <c16:uniqueId val="{00000005-EF91-6545-B2FE-81A132BE73C0}"/>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s-MX"/>
              </a:p>
            </c:txPr>
            <c:dLblPos val="inEnd"/>
            <c:showLegendKey val="0"/>
            <c:showVal val="0"/>
            <c:showCatName val="1"/>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Hoja1!$A$2:$A$4</c:f>
              <c:strCache>
                <c:ptCount val="3"/>
                <c:pt idx="0">
                  <c:v>Lumbar</c:v>
                </c:pt>
                <c:pt idx="1">
                  <c:v>Cervical</c:v>
                </c:pt>
                <c:pt idx="2">
                  <c:v>Torácico</c:v>
                </c:pt>
              </c:strCache>
            </c:strRef>
          </c:cat>
          <c:val>
            <c:numRef>
              <c:f>Hoja1!$B$2:$B$4</c:f>
              <c:numCache>
                <c:formatCode>0.00%</c:formatCode>
                <c:ptCount val="3"/>
                <c:pt idx="0">
                  <c:v>0.64659999999999995</c:v>
                </c:pt>
                <c:pt idx="1">
                  <c:v>0.30819999999999997</c:v>
                </c:pt>
                <c:pt idx="2">
                  <c:v>4.5100000000000001E-2</c:v>
                </c:pt>
              </c:numCache>
            </c:numRef>
          </c:val>
          <c:extLst>
            <c:ext xmlns:c16="http://schemas.microsoft.com/office/drawing/2014/chart" uri="{C3380CC4-5D6E-409C-BE32-E72D297353CC}">
              <c16:uniqueId val="{00000006-EF91-6545-B2FE-81A132BE73C0}"/>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r"/>
      <c:overlay val="0"/>
      <c:spPr>
        <a:solidFill>
          <a:schemeClr val="lt1">
            <a:alpha val="50000"/>
          </a:schemeClr>
        </a:solid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s-MX"/>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pattFill prst="dkDnDiag">
      <a:fgClr>
        <a:schemeClr val="lt1"/>
      </a:fgClr>
      <a:bgClr>
        <a:schemeClr val="dk1">
          <a:lumMod val="10000"/>
          <a:lumOff val="90000"/>
        </a:schemeClr>
      </a:bgClr>
    </a:pattFill>
    <a:ln w="9525" cap="flat" cmpd="sng" algn="ctr">
      <a:solidFill>
        <a:schemeClr val="dk1">
          <a:lumMod val="15000"/>
          <a:lumOff val="85000"/>
        </a:schemeClr>
      </a:solidFill>
      <a:round/>
    </a:ln>
    <a:effectLst/>
  </c:spPr>
  <c:txPr>
    <a:bodyPr/>
    <a:lstStyle/>
    <a:p>
      <a:pPr>
        <a:defRPr/>
      </a:pPr>
      <a:endParaRPr lang="es-MX"/>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6">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5272A11-FF6F-4FCC-AEBA-9CF74123BF29}" type="doc">
      <dgm:prSet loTypeId="urn:microsoft.com/office/officeart/2016/7/layout/BasicTimeline" loCatId="process" qsTypeId="urn:microsoft.com/office/officeart/2005/8/quickstyle/simple1" qsCatId="simple" csTypeId="urn:microsoft.com/office/officeart/2005/8/colors/accent5_2" csCatId="accent5" phldr="1"/>
      <dgm:spPr/>
      <dgm:t>
        <a:bodyPr/>
        <a:lstStyle/>
        <a:p>
          <a:endParaRPr lang="en-US"/>
        </a:p>
      </dgm:t>
    </dgm:pt>
    <dgm:pt modelId="{D0CA8893-9AF1-4569-A1A1-E7686FC51AAC}">
      <dgm:prSet/>
      <dgm:spPr/>
      <dgm:t>
        <a:bodyPr/>
        <a:lstStyle/>
        <a:p>
          <a:pPr>
            <a:defRPr b="1"/>
          </a:pPr>
          <a:r>
            <a:rPr lang="en-US"/>
            <a:t>2023–2025</a:t>
          </a:r>
        </a:p>
      </dgm:t>
    </dgm:pt>
    <dgm:pt modelId="{E0E0E197-CB57-452F-9D6A-66CC53C30BD0}" type="parTrans" cxnId="{1D86E4B5-E95D-4B3B-97F5-3180FAA17DA4}">
      <dgm:prSet/>
      <dgm:spPr/>
      <dgm:t>
        <a:bodyPr/>
        <a:lstStyle/>
        <a:p>
          <a:endParaRPr lang="en-US"/>
        </a:p>
      </dgm:t>
    </dgm:pt>
    <dgm:pt modelId="{446D1191-9E55-4F94-9637-6DAD7D60BD22}" type="sibTrans" cxnId="{1D86E4B5-E95D-4B3B-97F5-3180FAA17DA4}">
      <dgm:prSet/>
      <dgm:spPr/>
      <dgm:t>
        <a:bodyPr/>
        <a:lstStyle/>
        <a:p>
          <a:endParaRPr lang="en-US"/>
        </a:p>
      </dgm:t>
    </dgm:pt>
    <dgm:pt modelId="{4E84E7A8-F85E-491C-9D5D-27C56AFCA9DA}">
      <dgm:prSet/>
      <dgm:spPr/>
      <dgm:t>
        <a:bodyPr/>
        <a:lstStyle/>
        <a:p>
          <a:r>
            <a:rPr lang="en-US"/>
            <a:t>Dr. Enrique González Gallardo</a:t>
          </a:r>
        </a:p>
      </dgm:t>
    </dgm:pt>
    <dgm:pt modelId="{A5ED6631-979F-428B-9594-135314CC168B}" type="parTrans" cxnId="{6560C243-36EE-4068-A02F-6C8DC1F0744F}">
      <dgm:prSet/>
      <dgm:spPr/>
      <dgm:t>
        <a:bodyPr/>
        <a:lstStyle/>
        <a:p>
          <a:endParaRPr lang="en-US"/>
        </a:p>
      </dgm:t>
    </dgm:pt>
    <dgm:pt modelId="{71CDC6FC-FBD4-4BC8-A92F-CB60B589CBDB}" type="sibTrans" cxnId="{6560C243-36EE-4068-A02F-6C8DC1F0744F}">
      <dgm:prSet/>
      <dgm:spPr/>
      <dgm:t>
        <a:bodyPr/>
        <a:lstStyle/>
        <a:p>
          <a:endParaRPr lang="en-US"/>
        </a:p>
      </dgm:t>
    </dgm:pt>
    <dgm:pt modelId="{CD15EEBE-43C2-458F-8F7F-AE14327375F7}">
      <dgm:prSet/>
      <dgm:spPr/>
      <dgm:t>
        <a:bodyPr/>
        <a:lstStyle/>
        <a:p>
          <a:r>
            <a:rPr lang="en-US"/>
            <a:t>Dr. Wosbal Villegas Sánchez</a:t>
          </a:r>
        </a:p>
      </dgm:t>
    </dgm:pt>
    <dgm:pt modelId="{9692FE27-3854-433C-AFAE-011962E54C81}" type="parTrans" cxnId="{B2A70C03-9899-4550-9260-794E0C06E0D4}">
      <dgm:prSet/>
      <dgm:spPr/>
      <dgm:t>
        <a:bodyPr/>
        <a:lstStyle/>
        <a:p>
          <a:endParaRPr lang="en-US"/>
        </a:p>
      </dgm:t>
    </dgm:pt>
    <dgm:pt modelId="{4679B151-898B-4DDE-83D8-D931E10CEE76}" type="sibTrans" cxnId="{B2A70C03-9899-4550-9260-794E0C06E0D4}">
      <dgm:prSet/>
      <dgm:spPr/>
      <dgm:t>
        <a:bodyPr/>
        <a:lstStyle/>
        <a:p>
          <a:endParaRPr lang="en-US"/>
        </a:p>
      </dgm:t>
    </dgm:pt>
    <dgm:pt modelId="{45A44E71-8AE7-454F-A7E0-BCC5653C6F2C}">
      <dgm:prSet/>
      <dgm:spPr/>
      <dgm:t>
        <a:bodyPr/>
        <a:lstStyle/>
        <a:p>
          <a:pPr>
            <a:defRPr b="1"/>
          </a:pPr>
          <a:r>
            <a:rPr lang="en-US"/>
            <a:t>2024–2026</a:t>
          </a:r>
        </a:p>
      </dgm:t>
    </dgm:pt>
    <dgm:pt modelId="{309D6B2D-A2E2-4BCF-900B-9DEBA882AF50}" type="parTrans" cxnId="{84F6C4F7-B91D-44BC-9941-ADF34748D080}">
      <dgm:prSet/>
      <dgm:spPr/>
      <dgm:t>
        <a:bodyPr/>
        <a:lstStyle/>
        <a:p>
          <a:endParaRPr lang="en-US"/>
        </a:p>
      </dgm:t>
    </dgm:pt>
    <dgm:pt modelId="{01BEC722-CDE9-49F3-9E16-1DD9A194B42B}" type="sibTrans" cxnId="{84F6C4F7-B91D-44BC-9941-ADF34748D080}">
      <dgm:prSet/>
      <dgm:spPr/>
      <dgm:t>
        <a:bodyPr/>
        <a:lstStyle/>
        <a:p>
          <a:endParaRPr lang="en-US"/>
        </a:p>
      </dgm:t>
    </dgm:pt>
    <dgm:pt modelId="{15B3AD27-55EE-4F41-A792-41A094D888AE}">
      <dgm:prSet/>
      <dgm:spPr/>
      <dgm:t>
        <a:bodyPr/>
        <a:lstStyle/>
        <a:p>
          <a:r>
            <a:rPr lang="en-US"/>
            <a:t>Dr. Mauricio Ayala González</a:t>
          </a:r>
        </a:p>
      </dgm:t>
    </dgm:pt>
    <dgm:pt modelId="{AE41F825-BC0C-42D7-B881-7EE25CFCCF16}" type="parTrans" cxnId="{57D3980F-7FE3-419E-83FA-3E7F1AF78F91}">
      <dgm:prSet/>
      <dgm:spPr/>
      <dgm:t>
        <a:bodyPr/>
        <a:lstStyle/>
        <a:p>
          <a:endParaRPr lang="en-US"/>
        </a:p>
      </dgm:t>
    </dgm:pt>
    <dgm:pt modelId="{6CB88FDE-B55B-421A-933B-0187D153838C}" type="sibTrans" cxnId="{57D3980F-7FE3-419E-83FA-3E7F1AF78F91}">
      <dgm:prSet/>
      <dgm:spPr/>
      <dgm:t>
        <a:bodyPr/>
        <a:lstStyle/>
        <a:p>
          <a:endParaRPr lang="en-US"/>
        </a:p>
      </dgm:t>
    </dgm:pt>
    <dgm:pt modelId="{BD453A60-62E0-47BB-9BE8-61BA154D73E7}">
      <dgm:prSet/>
      <dgm:spPr/>
      <dgm:t>
        <a:bodyPr/>
        <a:lstStyle/>
        <a:p>
          <a:pPr>
            <a:defRPr b="1"/>
          </a:pPr>
          <a:r>
            <a:rPr lang="en-US"/>
            <a:t>2025–2027</a:t>
          </a:r>
        </a:p>
      </dgm:t>
    </dgm:pt>
    <dgm:pt modelId="{CDFD03E0-4581-4582-8680-71F1E6E92BCB}" type="parTrans" cxnId="{D0182055-7FAB-45F4-BCE0-044DAC9FCA4C}">
      <dgm:prSet/>
      <dgm:spPr/>
      <dgm:t>
        <a:bodyPr/>
        <a:lstStyle/>
        <a:p>
          <a:endParaRPr lang="en-US"/>
        </a:p>
      </dgm:t>
    </dgm:pt>
    <dgm:pt modelId="{03DB1E60-169C-4E67-A0A1-8A50B4A140D3}" type="sibTrans" cxnId="{D0182055-7FAB-45F4-BCE0-044DAC9FCA4C}">
      <dgm:prSet/>
      <dgm:spPr/>
      <dgm:t>
        <a:bodyPr/>
        <a:lstStyle/>
        <a:p>
          <a:endParaRPr lang="en-US"/>
        </a:p>
      </dgm:t>
    </dgm:pt>
    <dgm:pt modelId="{81E8D968-3A58-429F-A042-595F6D9E4AF0}">
      <dgm:prSet/>
      <dgm:spPr/>
      <dgm:t>
        <a:bodyPr/>
        <a:lstStyle/>
        <a:p>
          <a:r>
            <a:rPr lang="en-US"/>
            <a:t>Dr. Emmanuel Maciel Ramos</a:t>
          </a:r>
        </a:p>
      </dgm:t>
    </dgm:pt>
    <dgm:pt modelId="{A8845764-0A30-4BB6-8132-61CC0CB92AAC}" type="parTrans" cxnId="{51CA9613-3F9D-41DB-BF70-23744971E4AA}">
      <dgm:prSet/>
      <dgm:spPr/>
      <dgm:t>
        <a:bodyPr/>
        <a:lstStyle/>
        <a:p>
          <a:endParaRPr lang="en-US"/>
        </a:p>
      </dgm:t>
    </dgm:pt>
    <dgm:pt modelId="{A6C85624-91E4-444B-97A5-E00D014C7087}" type="sibTrans" cxnId="{51CA9613-3F9D-41DB-BF70-23744971E4AA}">
      <dgm:prSet/>
      <dgm:spPr/>
      <dgm:t>
        <a:bodyPr/>
        <a:lstStyle/>
        <a:p>
          <a:endParaRPr lang="en-US"/>
        </a:p>
      </dgm:t>
    </dgm:pt>
    <dgm:pt modelId="{F656F227-E3A9-4550-9371-332620EB2B00}">
      <dgm:prSet/>
      <dgm:spPr/>
      <dgm:t>
        <a:bodyPr/>
        <a:lstStyle/>
        <a:p>
          <a:r>
            <a:rPr lang="en-US"/>
            <a:t>Dr. Manuel Alberto Valle Valdéz</a:t>
          </a:r>
        </a:p>
      </dgm:t>
    </dgm:pt>
    <dgm:pt modelId="{4AFFE1A4-717C-4E07-901D-D82A13421427}" type="parTrans" cxnId="{5C0175FB-E4A8-47ED-A33B-11CB138D0270}">
      <dgm:prSet/>
      <dgm:spPr/>
      <dgm:t>
        <a:bodyPr/>
        <a:lstStyle/>
        <a:p>
          <a:endParaRPr lang="en-US"/>
        </a:p>
      </dgm:t>
    </dgm:pt>
    <dgm:pt modelId="{021035D5-1DA0-48D0-B4AE-314480682AB5}" type="sibTrans" cxnId="{5C0175FB-E4A8-47ED-A33B-11CB138D0270}">
      <dgm:prSet/>
      <dgm:spPr/>
      <dgm:t>
        <a:bodyPr/>
        <a:lstStyle/>
        <a:p>
          <a:endParaRPr lang="en-US"/>
        </a:p>
      </dgm:t>
    </dgm:pt>
    <dgm:pt modelId="{4C3EDB45-A4B4-844E-9CE0-3536CE1637B9}" type="pres">
      <dgm:prSet presAssocID="{A5272A11-FF6F-4FCC-AEBA-9CF74123BF29}" presName="root" presStyleCnt="0">
        <dgm:presLayoutVars>
          <dgm:chMax/>
          <dgm:chPref/>
          <dgm:animLvl val="lvl"/>
        </dgm:presLayoutVars>
      </dgm:prSet>
      <dgm:spPr/>
    </dgm:pt>
    <dgm:pt modelId="{2AC2A51E-6339-A144-98DC-5EA800FACE03}" type="pres">
      <dgm:prSet presAssocID="{A5272A11-FF6F-4FCC-AEBA-9CF74123BF29}" presName="divider" presStyleLbl="fgAccFollowNode1" presStyleIdx="0" presStyleCnt="1"/>
      <dgm:spPr>
        <a:solidFill>
          <a:schemeClr val="accent5">
            <a:alpha val="90000"/>
            <a:tint val="40000"/>
            <a:hueOff val="0"/>
            <a:satOff val="0"/>
            <a:lumOff val="0"/>
            <a:alphaOff val="0"/>
          </a:schemeClr>
        </a:solidFill>
        <a:ln w="12700" cap="flat" cmpd="sng" algn="ctr">
          <a:solidFill>
            <a:schemeClr val="accent5">
              <a:alpha val="90000"/>
              <a:tint val="40000"/>
              <a:hueOff val="0"/>
              <a:satOff val="0"/>
              <a:lumOff val="0"/>
              <a:alphaOff val="0"/>
            </a:schemeClr>
          </a:solidFill>
          <a:prstDash val="solid"/>
          <a:miter lim="800000"/>
          <a:tailEnd type="triangle" w="lg" len="lg"/>
        </a:ln>
        <a:effectLst/>
      </dgm:spPr>
    </dgm:pt>
    <dgm:pt modelId="{1B5373CD-2B33-2C44-B04D-FB611F0B6E14}" type="pres">
      <dgm:prSet presAssocID="{A5272A11-FF6F-4FCC-AEBA-9CF74123BF29}" presName="nodes" presStyleCnt="0">
        <dgm:presLayoutVars>
          <dgm:chMax/>
          <dgm:chPref/>
          <dgm:animLvl val="lvl"/>
        </dgm:presLayoutVars>
      </dgm:prSet>
      <dgm:spPr/>
    </dgm:pt>
    <dgm:pt modelId="{5B109902-9F9A-BF44-9CDB-87D48D3AD88E}" type="pres">
      <dgm:prSet presAssocID="{D0CA8893-9AF1-4569-A1A1-E7686FC51AAC}" presName="composite" presStyleCnt="0"/>
      <dgm:spPr/>
    </dgm:pt>
    <dgm:pt modelId="{BE3E3533-A64A-F443-A76A-AD1E0686E87F}" type="pres">
      <dgm:prSet presAssocID="{D0CA8893-9AF1-4569-A1A1-E7686FC51AAC}" presName="L1TextContainer" presStyleLbl="revTx" presStyleIdx="0" presStyleCnt="3">
        <dgm:presLayoutVars>
          <dgm:chMax val="1"/>
          <dgm:chPref val="1"/>
          <dgm:bulletEnabled val="1"/>
        </dgm:presLayoutVars>
      </dgm:prSet>
      <dgm:spPr/>
    </dgm:pt>
    <dgm:pt modelId="{2864A3F6-D169-CA4F-A873-828DB8345343}" type="pres">
      <dgm:prSet presAssocID="{D0CA8893-9AF1-4569-A1A1-E7686FC51AAC}" presName="L2TextContainerWrapper" presStyleCnt="0">
        <dgm:presLayoutVars>
          <dgm:chMax val="0"/>
          <dgm:chPref val="0"/>
          <dgm:bulletEnabled val="1"/>
        </dgm:presLayoutVars>
      </dgm:prSet>
      <dgm:spPr/>
    </dgm:pt>
    <dgm:pt modelId="{1A34276F-8281-E347-B4F8-B32F81BA6A83}" type="pres">
      <dgm:prSet presAssocID="{D0CA8893-9AF1-4569-A1A1-E7686FC51AAC}" presName="L2TextContainer" presStyleLbl="bgAcc1" presStyleIdx="0" presStyleCnt="3"/>
      <dgm:spPr/>
    </dgm:pt>
    <dgm:pt modelId="{05631A12-C5B2-3540-B1AC-AC41D024DDD2}" type="pres">
      <dgm:prSet presAssocID="{D0CA8893-9AF1-4569-A1A1-E7686FC51AAC}" presName="FlexibleEmptyPlaceHolder" presStyleCnt="0"/>
      <dgm:spPr/>
    </dgm:pt>
    <dgm:pt modelId="{D6BA5C62-1DA7-A843-A2E9-D5CC355CF863}" type="pres">
      <dgm:prSet presAssocID="{D0CA8893-9AF1-4569-A1A1-E7686FC51AAC}" presName="ConnectLine" presStyleLbl="sibTrans1D1" presStyleIdx="0" presStyleCnt="3"/>
      <dgm:spPr>
        <a:noFill/>
        <a:ln w="6350" cap="flat" cmpd="sng" algn="ctr">
          <a:solidFill>
            <a:schemeClr val="accent5">
              <a:hueOff val="0"/>
              <a:satOff val="0"/>
              <a:lumOff val="0"/>
              <a:alphaOff val="0"/>
            </a:schemeClr>
          </a:solidFill>
          <a:prstDash val="dash"/>
          <a:miter lim="800000"/>
        </a:ln>
        <a:effectLst/>
      </dgm:spPr>
    </dgm:pt>
    <dgm:pt modelId="{11EDD222-B16B-764A-AFE7-F36FEDE56D79}" type="pres">
      <dgm:prSet presAssocID="{D0CA8893-9AF1-4569-A1A1-E7686FC51AAC}" presName="ConnectorPoint" presStyleLbl="alignNode1" presStyleIdx="0" presStyleCnt="3"/>
      <dgm:spPr/>
    </dgm:pt>
    <dgm:pt modelId="{698AA9CE-24E1-EF45-B13D-13BE1233B8BB}" type="pres">
      <dgm:prSet presAssocID="{D0CA8893-9AF1-4569-A1A1-E7686FC51AAC}" presName="EmptyPlaceHolder" presStyleCnt="0"/>
      <dgm:spPr/>
    </dgm:pt>
    <dgm:pt modelId="{1A52E6B9-3CFB-CC43-B8BC-3214A2820DD4}" type="pres">
      <dgm:prSet presAssocID="{446D1191-9E55-4F94-9637-6DAD7D60BD22}" presName="spaceBetweenRectangles" presStyleCnt="0"/>
      <dgm:spPr/>
    </dgm:pt>
    <dgm:pt modelId="{5429B5B3-EE57-1F4A-9825-FCED5099EFAF}" type="pres">
      <dgm:prSet presAssocID="{45A44E71-8AE7-454F-A7E0-BCC5653C6F2C}" presName="composite" presStyleCnt="0"/>
      <dgm:spPr/>
    </dgm:pt>
    <dgm:pt modelId="{9F9B0A59-5B8B-AA42-9F0D-DBC82774CDC0}" type="pres">
      <dgm:prSet presAssocID="{45A44E71-8AE7-454F-A7E0-BCC5653C6F2C}" presName="L1TextContainer" presStyleLbl="revTx" presStyleIdx="1" presStyleCnt="3">
        <dgm:presLayoutVars>
          <dgm:chMax val="1"/>
          <dgm:chPref val="1"/>
          <dgm:bulletEnabled val="1"/>
        </dgm:presLayoutVars>
      </dgm:prSet>
      <dgm:spPr/>
    </dgm:pt>
    <dgm:pt modelId="{13769D9E-9AE4-EE4B-A887-B7B4909B83FC}" type="pres">
      <dgm:prSet presAssocID="{45A44E71-8AE7-454F-A7E0-BCC5653C6F2C}" presName="L2TextContainerWrapper" presStyleCnt="0">
        <dgm:presLayoutVars>
          <dgm:chMax val="0"/>
          <dgm:chPref val="0"/>
          <dgm:bulletEnabled val="1"/>
        </dgm:presLayoutVars>
      </dgm:prSet>
      <dgm:spPr/>
    </dgm:pt>
    <dgm:pt modelId="{A67B373D-3CB1-1943-8B2A-DB268D1B87BE}" type="pres">
      <dgm:prSet presAssocID="{45A44E71-8AE7-454F-A7E0-BCC5653C6F2C}" presName="L2TextContainer" presStyleLbl="bgAcc1" presStyleIdx="1" presStyleCnt="3"/>
      <dgm:spPr/>
    </dgm:pt>
    <dgm:pt modelId="{A0442222-4AF5-504A-B60A-E658C9B210D6}" type="pres">
      <dgm:prSet presAssocID="{45A44E71-8AE7-454F-A7E0-BCC5653C6F2C}" presName="FlexibleEmptyPlaceHolder" presStyleCnt="0"/>
      <dgm:spPr/>
    </dgm:pt>
    <dgm:pt modelId="{1857201D-C763-B14A-8C7A-23BAF89BDAD8}" type="pres">
      <dgm:prSet presAssocID="{45A44E71-8AE7-454F-A7E0-BCC5653C6F2C}" presName="ConnectLine" presStyleLbl="sibTrans1D1" presStyleIdx="1" presStyleCnt="3"/>
      <dgm:spPr>
        <a:noFill/>
        <a:ln w="6350" cap="flat" cmpd="sng" algn="ctr">
          <a:solidFill>
            <a:schemeClr val="accent5">
              <a:hueOff val="0"/>
              <a:satOff val="0"/>
              <a:lumOff val="0"/>
              <a:alphaOff val="0"/>
            </a:schemeClr>
          </a:solidFill>
          <a:prstDash val="dash"/>
          <a:miter lim="800000"/>
        </a:ln>
        <a:effectLst/>
      </dgm:spPr>
    </dgm:pt>
    <dgm:pt modelId="{D004AE0E-3287-BA43-B9E5-3C5CAF1AE7BE}" type="pres">
      <dgm:prSet presAssocID="{45A44E71-8AE7-454F-A7E0-BCC5653C6F2C}" presName="ConnectorPoint" presStyleLbl="alignNode1" presStyleIdx="1" presStyleCnt="3"/>
      <dgm:spPr/>
    </dgm:pt>
    <dgm:pt modelId="{240E97AA-A9FD-9246-93DC-CD697C542EAD}" type="pres">
      <dgm:prSet presAssocID="{45A44E71-8AE7-454F-A7E0-BCC5653C6F2C}" presName="EmptyPlaceHolder" presStyleCnt="0"/>
      <dgm:spPr/>
    </dgm:pt>
    <dgm:pt modelId="{7ADDE9EF-4586-154D-B086-D8FC58C97092}" type="pres">
      <dgm:prSet presAssocID="{01BEC722-CDE9-49F3-9E16-1DD9A194B42B}" presName="spaceBetweenRectangles" presStyleCnt="0"/>
      <dgm:spPr/>
    </dgm:pt>
    <dgm:pt modelId="{4DCD7EFD-7C20-1349-8E65-21C6099E4180}" type="pres">
      <dgm:prSet presAssocID="{BD453A60-62E0-47BB-9BE8-61BA154D73E7}" presName="composite" presStyleCnt="0"/>
      <dgm:spPr/>
    </dgm:pt>
    <dgm:pt modelId="{EB8BAA4D-A7FF-B041-AE13-FE6C0604B384}" type="pres">
      <dgm:prSet presAssocID="{BD453A60-62E0-47BB-9BE8-61BA154D73E7}" presName="L1TextContainer" presStyleLbl="revTx" presStyleIdx="2" presStyleCnt="3">
        <dgm:presLayoutVars>
          <dgm:chMax val="1"/>
          <dgm:chPref val="1"/>
          <dgm:bulletEnabled val="1"/>
        </dgm:presLayoutVars>
      </dgm:prSet>
      <dgm:spPr/>
    </dgm:pt>
    <dgm:pt modelId="{CCD7573B-E480-D941-931D-CFEC57317344}" type="pres">
      <dgm:prSet presAssocID="{BD453A60-62E0-47BB-9BE8-61BA154D73E7}" presName="L2TextContainerWrapper" presStyleCnt="0">
        <dgm:presLayoutVars>
          <dgm:chMax val="0"/>
          <dgm:chPref val="0"/>
          <dgm:bulletEnabled val="1"/>
        </dgm:presLayoutVars>
      </dgm:prSet>
      <dgm:spPr/>
    </dgm:pt>
    <dgm:pt modelId="{A4D6FF63-7993-3C4F-87D3-C16CACA56799}" type="pres">
      <dgm:prSet presAssocID="{BD453A60-62E0-47BB-9BE8-61BA154D73E7}" presName="L2TextContainer" presStyleLbl="bgAcc1" presStyleIdx="2" presStyleCnt="3"/>
      <dgm:spPr/>
    </dgm:pt>
    <dgm:pt modelId="{C0E27CD1-FBF7-4F44-8D14-032D147D87F0}" type="pres">
      <dgm:prSet presAssocID="{BD453A60-62E0-47BB-9BE8-61BA154D73E7}" presName="FlexibleEmptyPlaceHolder" presStyleCnt="0"/>
      <dgm:spPr/>
    </dgm:pt>
    <dgm:pt modelId="{2CFB8540-C6FC-8F46-8EC7-A3E57A0BA855}" type="pres">
      <dgm:prSet presAssocID="{BD453A60-62E0-47BB-9BE8-61BA154D73E7}" presName="ConnectLine" presStyleLbl="sibTrans1D1" presStyleIdx="2" presStyleCnt="3"/>
      <dgm:spPr>
        <a:noFill/>
        <a:ln w="6350" cap="flat" cmpd="sng" algn="ctr">
          <a:solidFill>
            <a:schemeClr val="accent5">
              <a:hueOff val="0"/>
              <a:satOff val="0"/>
              <a:lumOff val="0"/>
              <a:alphaOff val="0"/>
            </a:schemeClr>
          </a:solidFill>
          <a:prstDash val="dash"/>
          <a:miter lim="800000"/>
        </a:ln>
        <a:effectLst/>
      </dgm:spPr>
    </dgm:pt>
    <dgm:pt modelId="{C717365E-79BA-0E41-82CB-092BC9E9C43F}" type="pres">
      <dgm:prSet presAssocID="{BD453A60-62E0-47BB-9BE8-61BA154D73E7}" presName="ConnectorPoint" presStyleLbl="alignNode1" presStyleIdx="2" presStyleCnt="3"/>
      <dgm:spPr/>
    </dgm:pt>
    <dgm:pt modelId="{D57223D1-D64D-3940-90AE-E113EA385248}" type="pres">
      <dgm:prSet presAssocID="{BD453A60-62E0-47BB-9BE8-61BA154D73E7}" presName="EmptyPlaceHolder" presStyleCnt="0"/>
      <dgm:spPr/>
    </dgm:pt>
  </dgm:ptLst>
  <dgm:cxnLst>
    <dgm:cxn modelId="{B2A70C03-9899-4550-9260-794E0C06E0D4}" srcId="{D0CA8893-9AF1-4569-A1A1-E7686FC51AAC}" destId="{CD15EEBE-43C2-458F-8F7F-AE14327375F7}" srcOrd="1" destOrd="0" parTransId="{9692FE27-3854-433C-AFAE-011962E54C81}" sibTransId="{4679B151-898B-4DDE-83D8-D931E10CEE76}"/>
    <dgm:cxn modelId="{57D3980F-7FE3-419E-83FA-3E7F1AF78F91}" srcId="{45A44E71-8AE7-454F-A7E0-BCC5653C6F2C}" destId="{15B3AD27-55EE-4F41-A792-41A094D888AE}" srcOrd="0" destOrd="0" parTransId="{AE41F825-BC0C-42D7-B881-7EE25CFCCF16}" sibTransId="{6CB88FDE-B55B-421A-933B-0187D153838C}"/>
    <dgm:cxn modelId="{51CA9613-3F9D-41DB-BF70-23744971E4AA}" srcId="{BD453A60-62E0-47BB-9BE8-61BA154D73E7}" destId="{81E8D968-3A58-429F-A042-595F6D9E4AF0}" srcOrd="0" destOrd="0" parTransId="{A8845764-0A30-4BB6-8132-61CC0CB92AAC}" sibTransId="{A6C85624-91E4-444B-97A5-E00D014C7087}"/>
    <dgm:cxn modelId="{AF833A15-30FA-0943-AB82-20769CF3A348}" type="presOf" srcId="{A5272A11-FF6F-4FCC-AEBA-9CF74123BF29}" destId="{4C3EDB45-A4B4-844E-9CE0-3536CE1637B9}" srcOrd="0" destOrd="0" presId="urn:microsoft.com/office/officeart/2016/7/layout/BasicTimeline"/>
    <dgm:cxn modelId="{AB406137-EEDA-574C-B32B-3B7EF9662BAF}" type="presOf" srcId="{CD15EEBE-43C2-458F-8F7F-AE14327375F7}" destId="{1A34276F-8281-E347-B4F8-B32F81BA6A83}" srcOrd="0" destOrd="1" presId="urn:microsoft.com/office/officeart/2016/7/layout/BasicTimeline"/>
    <dgm:cxn modelId="{9B63343A-FB89-C24E-A74B-736CEBB81F32}" type="presOf" srcId="{F656F227-E3A9-4550-9371-332620EB2B00}" destId="{A4D6FF63-7993-3C4F-87D3-C16CACA56799}" srcOrd="0" destOrd="1" presId="urn:microsoft.com/office/officeart/2016/7/layout/BasicTimeline"/>
    <dgm:cxn modelId="{6560C243-36EE-4068-A02F-6C8DC1F0744F}" srcId="{D0CA8893-9AF1-4569-A1A1-E7686FC51AAC}" destId="{4E84E7A8-F85E-491C-9D5D-27C56AFCA9DA}" srcOrd="0" destOrd="0" parTransId="{A5ED6631-979F-428B-9594-135314CC168B}" sibTransId="{71CDC6FC-FBD4-4BC8-A92F-CB60B589CBDB}"/>
    <dgm:cxn modelId="{1423B74D-87F1-B74E-90C8-ABEC0DAFC1DE}" type="presOf" srcId="{D0CA8893-9AF1-4569-A1A1-E7686FC51AAC}" destId="{BE3E3533-A64A-F443-A76A-AD1E0686E87F}" srcOrd="0" destOrd="0" presId="urn:microsoft.com/office/officeart/2016/7/layout/BasicTimeline"/>
    <dgm:cxn modelId="{D0182055-7FAB-45F4-BCE0-044DAC9FCA4C}" srcId="{A5272A11-FF6F-4FCC-AEBA-9CF74123BF29}" destId="{BD453A60-62E0-47BB-9BE8-61BA154D73E7}" srcOrd="2" destOrd="0" parTransId="{CDFD03E0-4581-4582-8680-71F1E6E92BCB}" sibTransId="{03DB1E60-169C-4E67-A0A1-8A50B4A140D3}"/>
    <dgm:cxn modelId="{47819866-821D-2547-AB76-CB432A677F16}" type="presOf" srcId="{45A44E71-8AE7-454F-A7E0-BCC5653C6F2C}" destId="{9F9B0A59-5B8B-AA42-9F0D-DBC82774CDC0}" srcOrd="0" destOrd="0" presId="urn:microsoft.com/office/officeart/2016/7/layout/BasicTimeline"/>
    <dgm:cxn modelId="{6FDB856B-765A-FF43-B0FB-077F28EEDFC0}" type="presOf" srcId="{4E84E7A8-F85E-491C-9D5D-27C56AFCA9DA}" destId="{1A34276F-8281-E347-B4F8-B32F81BA6A83}" srcOrd="0" destOrd="0" presId="urn:microsoft.com/office/officeart/2016/7/layout/BasicTimeline"/>
    <dgm:cxn modelId="{E9D83A8F-043C-9442-B84B-664B4B4B589E}" type="presOf" srcId="{BD453A60-62E0-47BB-9BE8-61BA154D73E7}" destId="{EB8BAA4D-A7FF-B041-AE13-FE6C0604B384}" srcOrd="0" destOrd="0" presId="urn:microsoft.com/office/officeart/2016/7/layout/BasicTimeline"/>
    <dgm:cxn modelId="{18D2A193-8818-2A46-970E-C7EC7F1123CE}" type="presOf" srcId="{15B3AD27-55EE-4F41-A792-41A094D888AE}" destId="{A67B373D-3CB1-1943-8B2A-DB268D1B87BE}" srcOrd="0" destOrd="0" presId="urn:microsoft.com/office/officeart/2016/7/layout/BasicTimeline"/>
    <dgm:cxn modelId="{09775695-1426-DF41-9F34-B4AB2CBE6EEE}" type="presOf" srcId="{81E8D968-3A58-429F-A042-595F6D9E4AF0}" destId="{A4D6FF63-7993-3C4F-87D3-C16CACA56799}" srcOrd="0" destOrd="0" presId="urn:microsoft.com/office/officeart/2016/7/layout/BasicTimeline"/>
    <dgm:cxn modelId="{1D86E4B5-E95D-4B3B-97F5-3180FAA17DA4}" srcId="{A5272A11-FF6F-4FCC-AEBA-9CF74123BF29}" destId="{D0CA8893-9AF1-4569-A1A1-E7686FC51AAC}" srcOrd="0" destOrd="0" parTransId="{E0E0E197-CB57-452F-9D6A-66CC53C30BD0}" sibTransId="{446D1191-9E55-4F94-9637-6DAD7D60BD22}"/>
    <dgm:cxn modelId="{84F6C4F7-B91D-44BC-9941-ADF34748D080}" srcId="{A5272A11-FF6F-4FCC-AEBA-9CF74123BF29}" destId="{45A44E71-8AE7-454F-A7E0-BCC5653C6F2C}" srcOrd="1" destOrd="0" parTransId="{309D6B2D-A2E2-4BCF-900B-9DEBA882AF50}" sibTransId="{01BEC722-CDE9-49F3-9E16-1DD9A194B42B}"/>
    <dgm:cxn modelId="{5C0175FB-E4A8-47ED-A33B-11CB138D0270}" srcId="{BD453A60-62E0-47BB-9BE8-61BA154D73E7}" destId="{F656F227-E3A9-4550-9371-332620EB2B00}" srcOrd="1" destOrd="0" parTransId="{4AFFE1A4-717C-4E07-901D-D82A13421427}" sibTransId="{021035D5-1DA0-48D0-B4AE-314480682AB5}"/>
    <dgm:cxn modelId="{89223D89-2658-E94C-91EC-64E7CE6BF5E2}" type="presParOf" srcId="{4C3EDB45-A4B4-844E-9CE0-3536CE1637B9}" destId="{2AC2A51E-6339-A144-98DC-5EA800FACE03}" srcOrd="0" destOrd="0" presId="urn:microsoft.com/office/officeart/2016/7/layout/BasicTimeline"/>
    <dgm:cxn modelId="{13AC6E75-3209-0B47-BC1A-B8664DFA0858}" type="presParOf" srcId="{4C3EDB45-A4B4-844E-9CE0-3536CE1637B9}" destId="{1B5373CD-2B33-2C44-B04D-FB611F0B6E14}" srcOrd="1" destOrd="0" presId="urn:microsoft.com/office/officeart/2016/7/layout/BasicTimeline"/>
    <dgm:cxn modelId="{F6FA7FAB-4BB6-6E48-ABC3-56A9C943556B}" type="presParOf" srcId="{1B5373CD-2B33-2C44-B04D-FB611F0B6E14}" destId="{5B109902-9F9A-BF44-9CDB-87D48D3AD88E}" srcOrd="0" destOrd="0" presId="urn:microsoft.com/office/officeart/2016/7/layout/BasicTimeline"/>
    <dgm:cxn modelId="{93C6637A-DD39-AD42-B1F4-332262D0670C}" type="presParOf" srcId="{5B109902-9F9A-BF44-9CDB-87D48D3AD88E}" destId="{BE3E3533-A64A-F443-A76A-AD1E0686E87F}" srcOrd="0" destOrd="0" presId="urn:microsoft.com/office/officeart/2016/7/layout/BasicTimeline"/>
    <dgm:cxn modelId="{6191B18F-7D9A-4348-8ABE-0B791EA20834}" type="presParOf" srcId="{5B109902-9F9A-BF44-9CDB-87D48D3AD88E}" destId="{2864A3F6-D169-CA4F-A873-828DB8345343}" srcOrd="1" destOrd="0" presId="urn:microsoft.com/office/officeart/2016/7/layout/BasicTimeline"/>
    <dgm:cxn modelId="{82048C04-5CA4-A946-B11A-8853A67C1607}" type="presParOf" srcId="{2864A3F6-D169-CA4F-A873-828DB8345343}" destId="{1A34276F-8281-E347-B4F8-B32F81BA6A83}" srcOrd="0" destOrd="0" presId="urn:microsoft.com/office/officeart/2016/7/layout/BasicTimeline"/>
    <dgm:cxn modelId="{9650C1F6-F25D-8C4C-81FE-46E6989551BE}" type="presParOf" srcId="{2864A3F6-D169-CA4F-A873-828DB8345343}" destId="{05631A12-C5B2-3540-B1AC-AC41D024DDD2}" srcOrd="1" destOrd="0" presId="urn:microsoft.com/office/officeart/2016/7/layout/BasicTimeline"/>
    <dgm:cxn modelId="{F758A49A-CE64-3842-8471-4ABD08B96E73}" type="presParOf" srcId="{5B109902-9F9A-BF44-9CDB-87D48D3AD88E}" destId="{D6BA5C62-1DA7-A843-A2E9-D5CC355CF863}" srcOrd="2" destOrd="0" presId="urn:microsoft.com/office/officeart/2016/7/layout/BasicTimeline"/>
    <dgm:cxn modelId="{A3F0A1E7-22B6-3A43-873F-E73DF49FA3EA}" type="presParOf" srcId="{5B109902-9F9A-BF44-9CDB-87D48D3AD88E}" destId="{11EDD222-B16B-764A-AFE7-F36FEDE56D79}" srcOrd="3" destOrd="0" presId="urn:microsoft.com/office/officeart/2016/7/layout/BasicTimeline"/>
    <dgm:cxn modelId="{6A479035-AB12-5942-ACCF-62AB125B899C}" type="presParOf" srcId="{5B109902-9F9A-BF44-9CDB-87D48D3AD88E}" destId="{698AA9CE-24E1-EF45-B13D-13BE1233B8BB}" srcOrd="4" destOrd="0" presId="urn:microsoft.com/office/officeart/2016/7/layout/BasicTimeline"/>
    <dgm:cxn modelId="{3CEE25BB-F96C-CE4A-B7F4-EDB7B172F487}" type="presParOf" srcId="{1B5373CD-2B33-2C44-B04D-FB611F0B6E14}" destId="{1A52E6B9-3CFB-CC43-B8BC-3214A2820DD4}" srcOrd="1" destOrd="0" presId="urn:microsoft.com/office/officeart/2016/7/layout/BasicTimeline"/>
    <dgm:cxn modelId="{559517AC-B228-004D-8D01-D762592ED489}" type="presParOf" srcId="{1B5373CD-2B33-2C44-B04D-FB611F0B6E14}" destId="{5429B5B3-EE57-1F4A-9825-FCED5099EFAF}" srcOrd="2" destOrd="0" presId="urn:microsoft.com/office/officeart/2016/7/layout/BasicTimeline"/>
    <dgm:cxn modelId="{83E3C925-1318-714C-8E0C-EAF06FCA0A5E}" type="presParOf" srcId="{5429B5B3-EE57-1F4A-9825-FCED5099EFAF}" destId="{9F9B0A59-5B8B-AA42-9F0D-DBC82774CDC0}" srcOrd="0" destOrd="0" presId="urn:microsoft.com/office/officeart/2016/7/layout/BasicTimeline"/>
    <dgm:cxn modelId="{AC075985-AABB-984B-B8A0-9215DA5F8AB9}" type="presParOf" srcId="{5429B5B3-EE57-1F4A-9825-FCED5099EFAF}" destId="{13769D9E-9AE4-EE4B-A887-B7B4909B83FC}" srcOrd="1" destOrd="0" presId="urn:microsoft.com/office/officeart/2016/7/layout/BasicTimeline"/>
    <dgm:cxn modelId="{A56938F7-BCDB-F54F-9531-2AE13015B952}" type="presParOf" srcId="{13769D9E-9AE4-EE4B-A887-B7B4909B83FC}" destId="{A67B373D-3CB1-1943-8B2A-DB268D1B87BE}" srcOrd="0" destOrd="0" presId="urn:microsoft.com/office/officeart/2016/7/layout/BasicTimeline"/>
    <dgm:cxn modelId="{F4CA02BA-BA0A-AD4D-972F-835C00D479AE}" type="presParOf" srcId="{13769D9E-9AE4-EE4B-A887-B7B4909B83FC}" destId="{A0442222-4AF5-504A-B60A-E658C9B210D6}" srcOrd="1" destOrd="0" presId="urn:microsoft.com/office/officeart/2016/7/layout/BasicTimeline"/>
    <dgm:cxn modelId="{5F29CC18-2C9D-C74C-92AD-8786E25AC91A}" type="presParOf" srcId="{5429B5B3-EE57-1F4A-9825-FCED5099EFAF}" destId="{1857201D-C763-B14A-8C7A-23BAF89BDAD8}" srcOrd="2" destOrd="0" presId="urn:microsoft.com/office/officeart/2016/7/layout/BasicTimeline"/>
    <dgm:cxn modelId="{4AF2C44C-BAEE-6C47-9109-B33573E02902}" type="presParOf" srcId="{5429B5B3-EE57-1F4A-9825-FCED5099EFAF}" destId="{D004AE0E-3287-BA43-B9E5-3C5CAF1AE7BE}" srcOrd="3" destOrd="0" presId="urn:microsoft.com/office/officeart/2016/7/layout/BasicTimeline"/>
    <dgm:cxn modelId="{CDA3F964-E96E-DC49-BFED-13B8310864A1}" type="presParOf" srcId="{5429B5B3-EE57-1F4A-9825-FCED5099EFAF}" destId="{240E97AA-A9FD-9246-93DC-CD697C542EAD}" srcOrd="4" destOrd="0" presId="urn:microsoft.com/office/officeart/2016/7/layout/BasicTimeline"/>
    <dgm:cxn modelId="{8391B452-5B56-1548-9CF5-297F7ADC5D3E}" type="presParOf" srcId="{1B5373CD-2B33-2C44-B04D-FB611F0B6E14}" destId="{7ADDE9EF-4586-154D-B086-D8FC58C97092}" srcOrd="3" destOrd="0" presId="urn:microsoft.com/office/officeart/2016/7/layout/BasicTimeline"/>
    <dgm:cxn modelId="{B3A357EE-EA0D-B64B-A459-14AB4EB008B8}" type="presParOf" srcId="{1B5373CD-2B33-2C44-B04D-FB611F0B6E14}" destId="{4DCD7EFD-7C20-1349-8E65-21C6099E4180}" srcOrd="4" destOrd="0" presId="urn:microsoft.com/office/officeart/2016/7/layout/BasicTimeline"/>
    <dgm:cxn modelId="{F186CE61-0533-9847-9981-B580E15E8B9F}" type="presParOf" srcId="{4DCD7EFD-7C20-1349-8E65-21C6099E4180}" destId="{EB8BAA4D-A7FF-B041-AE13-FE6C0604B384}" srcOrd="0" destOrd="0" presId="urn:microsoft.com/office/officeart/2016/7/layout/BasicTimeline"/>
    <dgm:cxn modelId="{FC5A46D3-1769-DA46-A9C5-DCE2F52D1209}" type="presParOf" srcId="{4DCD7EFD-7C20-1349-8E65-21C6099E4180}" destId="{CCD7573B-E480-D941-931D-CFEC57317344}" srcOrd="1" destOrd="0" presId="urn:microsoft.com/office/officeart/2016/7/layout/BasicTimeline"/>
    <dgm:cxn modelId="{1DF4955D-F138-AC40-A1E6-87D10CD58E81}" type="presParOf" srcId="{CCD7573B-E480-D941-931D-CFEC57317344}" destId="{A4D6FF63-7993-3C4F-87D3-C16CACA56799}" srcOrd="0" destOrd="0" presId="urn:microsoft.com/office/officeart/2016/7/layout/BasicTimeline"/>
    <dgm:cxn modelId="{463CB83D-9368-B24F-ACDD-63C1461A4247}" type="presParOf" srcId="{CCD7573B-E480-D941-931D-CFEC57317344}" destId="{C0E27CD1-FBF7-4F44-8D14-032D147D87F0}" srcOrd="1" destOrd="0" presId="urn:microsoft.com/office/officeart/2016/7/layout/BasicTimeline"/>
    <dgm:cxn modelId="{892C4B87-3CF9-3043-A9E2-80B87523104D}" type="presParOf" srcId="{4DCD7EFD-7C20-1349-8E65-21C6099E4180}" destId="{2CFB8540-C6FC-8F46-8EC7-A3E57A0BA855}" srcOrd="2" destOrd="0" presId="urn:microsoft.com/office/officeart/2016/7/layout/BasicTimeline"/>
    <dgm:cxn modelId="{2B1FEA4B-97E8-0A49-8348-1A748C0FD2EA}" type="presParOf" srcId="{4DCD7EFD-7C20-1349-8E65-21C6099E4180}" destId="{C717365E-79BA-0E41-82CB-092BC9E9C43F}" srcOrd="3" destOrd="0" presId="urn:microsoft.com/office/officeart/2016/7/layout/BasicTimeline"/>
    <dgm:cxn modelId="{E84EA9DA-FF60-4D4B-8CC8-1EF51023E9E9}" type="presParOf" srcId="{4DCD7EFD-7C20-1349-8E65-21C6099E4180}" destId="{D57223D1-D64D-3940-90AE-E113EA385248}" srcOrd="4" destOrd="0" presId="urn:microsoft.com/office/officeart/2016/7/layout/BasicTimelin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85DD9D8-4D2F-4D4E-BFB0-66004D4CBE7A}" type="doc">
      <dgm:prSet loTypeId="urn:microsoft.com/office/officeart/2005/8/layout/vList5" loCatId="list" qsTypeId="urn:microsoft.com/office/officeart/2005/8/quickstyle/simple2" qsCatId="simple" csTypeId="urn:microsoft.com/office/officeart/2005/8/colors/accent5_2" csCatId="accent5" phldr="1"/>
      <dgm:spPr/>
      <dgm:t>
        <a:bodyPr/>
        <a:lstStyle/>
        <a:p>
          <a:endParaRPr lang="es-MX"/>
        </a:p>
      </dgm:t>
    </dgm:pt>
    <dgm:pt modelId="{4C776505-0339-DC40-8FC2-9509FF305487}">
      <dgm:prSet phldrT="[Texto]"/>
      <dgm:spPr/>
      <dgm:t>
        <a:bodyPr/>
        <a:lstStyle/>
        <a:p>
          <a:pPr rtl="0"/>
          <a:r>
            <a:rPr lang="es-MX" dirty="0"/>
            <a:t>Presentaciones en Congresos Nacionales</a:t>
          </a:r>
        </a:p>
      </dgm:t>
    </dgm:pt>
    <dgm:pt modelId="{DBFACC7D-AB69-8A4A-BD65-504AD3876BC7}" type="parTrans" cxnId="{E42AED35-F6E6-A74A-8090-F191071C7417}">
      <dgm:prSet/>
      <dgm:spPr/>
      <dgm:t>
        <a:bodyPr/>
        <a:lstStyle/>
        <a:p>
          <a:endParaRPr lang="es-MX"/>
        </a:p>
      </dgm:t>
    </dgm:pt>
    <dgm:pt modelId="{3665CF73-096A-E941-B2DD-E684D2953893}" type="sibTrans" cxnId="{E42AED35-F6E6-A74A-8090-F191071C7417}">
      <dgm:prSet/>
      <dgm:spPr/>
      <dgm:t>
        <a:bodyPr/>
        <a:lstStyle/>
        <a:p>
          <a:endParaRPr lang="es-MX"/>
        </a:p>
      </dgm:t>
    </dgm:pt>
    <dgm:pt modelId="{11AEE7D3-D567-F34A-86AB-ADEB44838C9F}">
      <dgm:prSet phldrT="[Texto]"/>
      <dgm:spPr/>
      <dgm:t>
        <a:bodyPr/>
        <a:lstStyle/>
        <a:p>
          <a:pPr rtl="0"/>
          <a:r>
            <a:rPr lang="es-MX" dirty="0"/>
            <a:t>XXIII Congreso AMCICO 2023.</a:t>
          </a:r>
        </a:p>
      </dgm:t>
    </dgm:pt>
    <dgm:pt modelId="{2EF273BF-B502-1146-B942-E5379558FF53}" type="parTrans" cxnId="{125DB61B-FCE6-364C-B57F-2152562D6004}">
      <dgm:prSet/>
      <dgm:spPr/>
      <dgm:t>
        <a:bodyPr/>
        <a:lstStyle/>
        <a:p>
          <a:endParaRPr lang="es-MX"/>
        </a:p>
      </dgm:t>
    </dgm:pt>
    <dgm:pt modelId="{5CB60365-E139-1D41-9795-4CFD7707E270}" type="sibTrans" cxnId="{125DB61B-FCE6-364C-B57F-2152562D6004}">
      <dgm:prSet/>
      <dgm:spPr/>
      <dgm:t>
        <a:bodyPr/>
        <a:lstStyle/>
        <a:p>
          <a:endParaRPr lang="es-MX"/>
        </a:p>
      </dgm:t>
    </dgm:pt>
    <dgm:pt modelId="{7350B34B-C4E8-C640-8313-C63A75BC0638}">
      <dgm:prSet phldrT="[Texto]"/>
      <dgm:spPr/>
      <dgm:t>
        <a:bodyPr/>
        <a:lstStyle/>
        <a:p>
          <a:pPr rtl="0"/>
          <a:r>
            <a:rPr lang="es-MX" dirty="0"/>
            <a:t>Presentaciones en Congresos Internacionales</a:t>
          </a:r>
        </a:p>
      </dgm:t>
    </dgm:pt>
    <dgm:pt modelId="{23993CA4-1686-D44B-BFBF-D2B5C67E99A6}" type="parTrans" cxnId="{10036AFA-EC71-324A-97F0-F6DF91012D46}">
      <dgm:prSet/>
      <dgm:spPr/>
      <dgm:t>
        <a:bodyPr/>
        <a:lstStyle/>
        <a:p>
          <a:endParaRPr lang="es-MX"/>
        </a:p>
      </dgm:t>
    </dgm:pt>
    <dgm:pt modelId="{953C378B-0D84-E640-912F-1647F43A3DDB}" type="sibTrans" cxnId="{10036AFA-EC71-324A-97F0-F6DF91012D46}">
      <dgm:prSet/>
      <dgm:spPr/>
      <dgm:t>
        <a:bodyPr/>
        <a:lstStyle/>
        <a:p>
          <a:endParaRPr lang="es-MX"/>
        </a:p>
      </dgm:t>
    </dgm:pt>
    <dgm:pt modelId="{B7335145-C87E-BF47-B441-31CE45799A9E}">
      <dgm:prSet phldrT="[Texto]"/>
      <dgm:spPr/>
      <dgm:t>
        <a:bodyPr/>
        <a:lstStyle/>
        <a:p>
          <a:pPr rtl="0"/>
          <a:r>
            <a:rPr lang="es-MX" dirty="0"/>
            <a:t>Global Spine Congress 2024 (Bangkok, Tialandia)</a:t>
          </a:r>
        </a:p>
      </dgm:t>
    </dgm:pt>
    <dgm:pt modelId="{8CC2A72E-F545-5D46-91C8-4B50D919077E}" type="parTrans" cxnId="{F5FED706-CFC6-1F49-AE5C-A54F11B7758F}">
      <dgm:prSet/>
      <dgm:spPr/>
      <dgm:t>
        <a:bodyPr/>
        <a:lstStyle/>
        <a:p>
          <a:endParaRPr lang="es-MX"/>
        </a:p>
      </dgm:t>
    </dgm:pt>
    <dgm:pt modelId="{B992A4E8-759D-8343-A05E-24E854DD9797}" type="sibTrans" cxnId="{F5FED706-CFC6-1F49-AE5C-A54F11B7758F}">
      <dgm:prSet/>
      <dgm:spPr/>
      <dgm:t>
        <a:bodyPr/>
        <a:lstStyle/>
        <a:p>
          <a:endParaRPr lang="es-MX"/>
        </a:p>
      </dgm:t>
    </dgm:pt>
    <dgm:pt modelId="{0F4E8582-CA8E-F64F-AD10-9F297A3B8D66}">
      <dgm:prSet phldrT="[Texto]"/>
      <dgm:spPr/>
      <dgm:t>
        <a:bodyPr/>
        <a:lstStyle/>
        <a:p>
          <a:pPr rtl="0"/>
          <a:r>
            <a:rPr lang="es-MX" dirty="0"/>
            <a:t>XXIV Congreso AMCICO 2024.</a:t>
          </a:r>
        </a:p>
      </dgm:t>
    </dgm:pt>
    <dgm:pt modelId="{B1EF081D-E97D-2E45-BA23-5E1F3F200B05}" type="parTrans" cxnId="{4D08F251-0B4C-D640-BE12-A32F8A49B533}">
      <dgm:prSet/>
      <dgm:spPr/>
      <dgm:t>
        <a:bodyPr/>
        <a:lstStyle/>
        <a:p>
          <a:endParaRPr lang="es-MX"/>
        </a:p>
      </dgm:t>
    </dgm:pt>
    <dgm:pt modelId="{366A4B02-743B-6D4B-BD34-0DED8451E02D}" type="sibTrans" cxnId="{4D08F251-0B4C-D640-BE12-A32F8A49B533}">
      <dgm:prSet/>
      <dgm:spPr/>
      <dgm:t>
        <a:bodyPr/>
        <a:lstStyle/>
        <a:p>
          <a:endParaRPr lang="es-MX"/>
        </a:p>
      </dgm:t>
    </dgm:pt>
    <dgm:pt modelId="{D958F768-E889-3A4D-972D-90A0BC4D8AA7}">
      <dgm:prSet phldrT="[Texto]"/>
      <dgm:spPr/>
      <dgm:t>
        <a:bodyPr/>
        <a:lstStyle/>
        <a:p>
          <a:pPr rtl="0"/>
          <a:r>
            <a:rPr lang="es-MX" dirty="0"/>
            <a:t>XXVII Congreso Mexicano de Cirugía Neurológica 2023.</a:t>
          </a:r>
        </a:p>
      </dgm:t>
    </dgm:pt>
    <dgm:pt modelId="{5F2EC7DF-F464-4D48-9924-4715A0EEDB34}" type="parTrans" cxnId="{578E5824-3250-F345-A43D-F3BB1046D3A8}">
      <dgm:prSet/>
      <dgm:spPr/>
      <dgm:t>
        <a:bodyPr/>
        <a:lstStyle/>
        <a:p>
          <a:endParaRPr lang="es-MX"/>
        </a:p>
      </dgm:t>
    </dgm:pt>
    <dgm:pt modelId="{49A3AC11-0A3C-2E43-B562-1446CA452548}" type="sibTrans" cxnId="{578E5824-3250-F345-A43D-F3BB1046D3A8}">
      <dgm:prSet/>
      <dgm:spPr/>
      <dgm:t>
        <a:bodyPr/>
        <a:lstStyle/>
        <a:p>
          <a:endParaRPr lang="es-MX"/>
        </a:p>
      </dgm:t>
    </dgm:pt>
    <dgm:pt modelId="{63A06DBB-2F70-6C4F-BB6E-F2E5EA2C7C1A}">
      <dgm:prSet phldrT="[Texto]"/>
      <dgm:spPr/>
      <dgm:t>
        <a:bodyPr/>
        <a:lstStyle/>
        <a:p>
          <a:pPr rtl="0"/>
          <a:r>
            <a:rPr lang="es-MX" dirty="0"/>
            <a:t>Global Spine Congress 2025 (Río de Janeiro, Brasil- Próximamente)</a:t>
          </a:r>
        </a:p>
      </dgm:t>
    </dgm:pt>
    <dgm:pt modelId="{DD68FD9B-A376-B148-BC6D-44ECAB614507}" type="parTrans" cxnId="{8894253C-B428-3746-BBC9-EC45A1DBB306}">
      <dgm:prSet/>
      <dgm:spPr/>
      <dgm:t>
        <a:bodyPr/>
        <a:lstStyle/>
        <a:p>
          <a:endParaRPr lang="es-MX"/>
        </a:p>
      </dgm:t>
    </dgm:pt>
    <dgm:pt modelId="{C019160C-318E-1B40-A208-7B9CDEC4E3E2}" type="sibTrans" cxnId="{8894253C-B428-3746-BBC9-EC45A1DBB306}">
      <dgm:prSet/>
      <dgm:spPr/>
      <dgm:t>
        <a:bodyPr/>
        <a:lstStyle/>
        <a:p>
          <a:endParaRPr lang="es-MX"/>
        </a:p>
      </dgm:t>
    </dgm:pt>
    <dgm:pt modelId="{397F0B4F-4B1A-C349-8011-2195F16E8096}" type="pres">
      <dgm:prSet presAssocID="{E85DD9D8-4D2F-4D4E-BFB0-66004D4CBE7A}" presName="Name0" presStyleCnt="0">
        <dgm:presLayoutVars>
          <dgm:dir/>
          <dgm:animLvl val="lvl"/>
          <dgm:resizeHandles val="exact"/>
        </dgm:presLayoutVars>
      </dgm:prSet>
      <dgm:spPr/>
    </dgm:pt>
    <dgm:pt modelId="{8857E807-A625-A643-9D1A-D26545D37F1A}" type="pres">
      <dgm:prSet presAssocID="{4C776505-0339-DC40-8FC2-9509FF305487}" presName="linNode" presStyleCnt="0"/>
      <dgm:spPr/>
    </dgm:pt>
    <dgm:pt modelId="{91EC6F3E-B472-B24D-8AC4-A336AFF671BB}" type="pres">
      <dgm:prSet presAssocID="{4C776505-0339-DC40-8FC2-9509FF305487}" presName="parentText" presStyleLbl="node1" presStyleIdx="0" presStyleCnt="2">
        <dgm:presLayoutVars>
          <dgm:chMax val="1"/>
          <dgm:bulletEnabled val="1"/>
        </dgm:presLayoutVars>
      </dgm:prSet>
      <dgm:spPr/>
    </dgm:pt>
    <dgm:pt modelId="{FF7143A6-A157-8948-B58C-AB6EC65548DC}" type="pres">
      <dgm:prSet presAssocID="{4C776505-0339-DC40-8FC2-9509FF305487}" presName="descendantText" presStyleLbl="alignAccFollowNode1" presStyleIdx="0" presStyleCnt="2">
        <dgm:presLayoutVars>
          <dgm:bulletEnabled val="1"/>
        </dgm:presLayoutVars>
      </dgm:prSet>
      <dgm:spPr/>
    </dgm:pt>
    <dgm:pt modelId="{87E869B4-FF6B-5449-895C-8E783A6E59B0}" type="pres">
      <dgm:prSet presAssocID="{3665CF73-096A-E941-B2DD-E684D2953893}" presName="sp" presStyleCnt="0"/>
      <dgm:spPr/>
    </dgm:pt>
    <dgm:pt modelId="{0C352AB8-F9DE-F347-AD68-5458C8E9F42A}" type="pres">
      <dgm:prSet presAssocID="{7350B34B-C4E8-C640-8313-C63A75BC0638}" presName="linNode" presStyleCnt="0"/>
      <dgm:spPr/>
    </dgm:pt>
    <dgm:pt modelId="{F1BC03E3-5C0A-3945-A74F-92E75FE817B7}" type="pres">
      <dgm:prSet presAssocID="{7350B34B-C4E8-C640-8313-C63A75BC0638}" presName="parentText" presStyleLbl="node1" presStyleIdx="1" presStyleCnt="2">
        <dgm:presLayoutVars>
          <dgm:chMax val="1"/>
          <dgm:bulletEnabled val="1"/>
        </dgm:presLayoutVars>
      </dgm:prSet>
      <dgm:spPr/>
    </dgm:pt>
    <dgm:pt modelId="{B7111143-6468-0749-B56E-821302C03A1E}" type="pres">
      <dgm:prSet presAssocID="{7350B34B-C4E8-C640-8313-C63A75BC0638}" presName="descendantText" presStyleLbl="alignAccFollowNode1" presStyleIdx="1" presStyleCnt="2">
        <dgm:presLayoutVars>
          <dgm:bulletEnabled val="1"/>
        </dgm:presLayoutVars>
      </dgm:prSet>
      <dgm:spPr/>
    </dgm:pt>
  </dgm:ptLst>
  <dgm:cxnLst>
    <dgm:cxn modelId="{F5FED706-CFC6-1F49-AE5C-A54F11B7758F}" srcId="{7350B34B-C4E8-C640-8313-C63A75BC0638}" destId="{B7335145-C87E-BF47-B441-31CE45799A9E}" srcOrd="0" destOrd="0" parTransId="{8CC2A72E-F545-5D46-91C8-4B50D919077E}" sibTransId="{B992A4E8-759D-8343-A05E-24E854DD9797}"/>
    <dgm:cxn modelId="{D572E409-3796-A649-B575-E619DA95CBF9}" type="presOf" srcId="{7350B34B-C4E8-C640-8313-C63A75BC0638}" destId="{F1BC03E3-5C0A-3945-A74F-92E75FE817B7}" srcOrd="0" destOrd="0" presId="urn:microsoft.com/office/officeart/2005/8/layout/vList5"/>
    <dgm:cxn modelId="{989BDC12-5C14-524C-A84A-8D8644AC3726}" type="presOf" srcId="{0F4E8582-CA8E-F64F-AD10-9F297A3B8D66}" destId="{FF7143A6-A157-8948-B58C-AB6EC65548DC}" srcOrd="0" destOrd="2" presId="urn:microsoft.com/office/officeart/2005/8/layout/vList5"/>
    <dgm:cxn modelId="{125DB61B-FCE6-364C-B57F-2152562D6004}" srcId="{4C776505-0339-DC40-8FC2-9509FF305487}" destId="{11AEE7D3-D567-F34A-86AB-ADEB44838C9F}" srcOrd="0" destOrd="0" parTransId="{2EF273BF-B502-1146-B942-E5379558FF53}" sibTransId="{5CB60365-E139-1D41-9795-4CFD7707E270}"/>
    <dgm:cxn modelId="{6F283820-3B58-0A4B-B6FF-C733C7F3927F}" type="presOf" srcId="{D958F768-E889-3A4D-972D-90A0BC4D8AA7}" destId="{FF7143A6-A157-8948-B58C-AB6EC65548DC}" srcOrd="0" destOrd="1" presId="urn:microsoft.com/office/officeart/2005/8/layout/vList5"/>
    <dgm:cxn modelId="{578E5824-3250-F345-A43D-F3BB1046D3A8}" srcId="{4C776505-0339-DC40-8FC2-9509FF305487}" destId="{D958F768-E889-3A4D-972D-90A0BC4D8AA7}" srcOrd="1" destOrd="0" parTransId="{5F2EC7DF-F464-4D48-9924-4715A0EEDB34}" sibTransId="{49A3AC11-0A3C-2E43-B562-1446CA452548}"/>
    <dgm:cxn modelId="{E42AED35-F6E6-A74A-8090-F191071C7417}" srcId="{E85DD9D8-4D2F-4D4E-BFB0-66004D4CBE7A}" destId="{4C776505-0339-DC40-8FC2-9509FF305487}" srcOrd="0" destOrd="0" parTransId="{DBFACC7D-AB69-8A4A-BD65-504AD3876BC7}" sibTransId="{3665CF73-096A-E941-B2DD-E684D2953893}"/>
    <dgm:cxn modelId="{8894253C-B428-3746-BBC9-EC45A1DBB306}" srcId="{7350B34B-C4E8-C640-8313-C63A75BC0638}" destId="{63A06DBB-2F70-6C4F-BB6E-F2E5EA2C7C1A}" srcOrd="1" destOrd="0" parTransId="{DD68FD9B-A376-B148-BC6D-44ECAB614507}" sibTransId="{C019160C-318E-1B40-A208-7B9CDEC4E3E2}"/>
    <dgm:cxn modelId="{4D08F251-0B4C-D640-BE12-A32F8A49B533}" srcId="{4C776505-0339-DC40-8FC2-9509FF305487}" destId="{0F4E8582-CA8E-F64F-AD10-9F297A3B8D66}" srcOrd="2" destOrd="0" parTransId="{B1EF081D-E97D-2E45-BA23-5E1F3F200B05}" sibTransId="{366A4B02-743B-6D4B-BD34-0DED8451E02D}"/>
    <dgm:cxn modelId="{B963F271-6EE1-6849-B155-07B05FA34EF3}" type="presOf" srcId="{B7335145-C87E-BF47-B441-31CE45799A9E}" destId="{B7111143-6468-0749-B56E-821302C03A1E}" srcOrd="0" destOrd="0" presId="urn:microsoft.com/office/officeart/2005/8/layout/vList5"/>
    <dgm:cxn modelId="{02B58A7E-B47A-2643-8042-D7A0540F9954}" type="presOf" srcId="{11AEE7D3-D567-F34A-86AB-ADEB44838C9F}" destId="{FF7143A6-A157-8948-B58C-AB6EC65548DC}" srcOrd="0" destOrd="0" presId="urn:microsoft.com/office/officeart/2005/8/layout/vList5"/>
    <dgm:cxn modelId="{93FCAEAB-E71F-FD4E-9678-67CAB02AA7A2}" type="presOf" srcId="{4C776505-0339-DC40-8FC2-9509FF305487}" destId="{91EC6F3E-B472-B24D-8AC4-A336AFF671BB}" srcOrd="0" destOrd="0" presId="urn:microsoft.com/office/officeart/2005/8/layout/vList5"/>
    <dgm:cxn modelId="{9C3CABB2-2B46-D34D-A2DD-79EBE1B18F39}" type="presOf" srcId="{63A06DBB-2F70-6C4F-BB6E-F2E5EA2C7C1A}" destId="{B7111143-6468-0749-B56E-821302C03A1E}" srcOrd="0" destOrd="1" presId="urn:microsoft.com/office/officeart/2005/8/layout/vList5"/>
    <dgm:cxn modelId="{9B9DDADB-552B-2041-9C7F-C1E14BB81EE5}" type="presOf" srcId="{E85DD9D8-4D2F-4D4E-BFB0-66004D4CBE7A}" destId="{397F0B4F-4B1A-C349-8011-2195F16E8096}" srcOrd="0" destOrd="0" presId="urn:microsoft.com/office/officeart/2005/8/layout/vList5"/>
    <dgm:cxn modelId="{10036AFA-EC71-324A-97F0-F6DF91012D46}" srcId="{E85DD9D8-4D2F-4D4E-BFB0-66004D4CBE7A}" destId="{7350B34B-C4E8-C640-8313-C63A75BC0638}" srcOrd="1" destOrd="0" parTransId="{23993CA4-1686-D44B-BFBF-D2B5C67E99A6}" sibTransId="{953C378B-0D84-E640-912F-1647F43A3DDB}"/>
    <dgm:cxn modelId="{577C7578-5F9D-1048-8FFE-F0693B7C79A8}" type="presParOf" srcId="{397F0B4F-4B1A-C349-8011-2195F16E8096}" destId="{8857E807-A625-A643-9D1A-D26545D37F1A}" srcOrd="0" destOrd="0" presId="urn:microsoft.com/office/officeart/2005/8/layout/vList5"/>
    <dgm:cxn modelId="{15B385D8-3D67-F941-8B3C-8E0F69FCB27B}" type="presParOf" srcId="{8857E807-A625-A643-9D1A-D26545D37F1A}" destId="{91EC6F3E-B472-B24D-8AC4-A336AFF671BB}" srcOrd="0" destOrd="0" presId="urn:microsoft.com/office/officeart/2005/8/layout/vList5"/>
    <dgm:cxn modelId="{96B180CD-5F8D-4B4C-AA64-9E1DE5626706}" type="presParOf" srcId="{8857E807-A625-A643-9D1A-D26545D37F1A}" destId="{FF7143A6-A157-8948-B58C-AB6EC65548DC}" srcOrd="1" destOrd="0" presId="urn:microsoft.com/office/officeart/2005/8/layout/vList5"/>
    <dgm:cxn modelId="{5AC6F285-15FA-9142-8463-9C26B54963DD}" type="presParOf" srcId="{397F0B4F-4B1A-C349-8011-2195F16E8096}" destId="{87E869B4-FF6B-5449-895C-8E783A6E59B0}" srcOrd="1" destOrd="0" presId="urn:microsoft.com/office/officeart/2005/8/layout/vList5"/>
    <dgm:cxn modelId="{2B892C35-C807-584C-A728-D8C1886B955D}" type="presParOf" srcId="{397F0B4F-4B1A-C349-8011-2195F16E8096}" destId="{0C352AB8-F9DE-F347-AD68-5458C8E9F42A}" srcOrd="2" destOrd="0" presId="urn:microsoft.com/office/officeart/2005/8/layout/vList5"/>
    <dgm:cxn modelId="{F33F3B8B-C0F7-5247-8624-F94D9CAA8349}" type="presParOf" srcId="{0C352AB8-F9DE-F347-AD68-5458C8E9F42A}" destId="{F1BC03E3-5C0A-3945-A74F-92E75FE817B7}" srcOrd="0" destOrd="0" presId="urn:microsoft.com/office/officeart/2005/8/layout/vList5"/>
    <dgm:cxn modelId="{745BCDC3-05D2-7141-ABE9-A1AAFE9EFF85}" type="presParOf" srcId="{0C352AB8-F9DE-F347-AD68-5458C8E9F42A}" destId="{B7111143-6468-0749-B56E-821302C03A1E}"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AEBCC01-43FE-2249-BE9D-5A5932862B91}" type="doc">
      <dgm:prSet loTypeId="urn:microsoft.com/office/officeart/2016/7/layout/VerticalSolidActionList" loCatId="List" qsTypeId="urn:microsoft.com/office/officeart/2005/8/quickstyle/simple4" qsCatId="simple" csTypeId="urn:microsoft.com/office/officeart/2005/8/colors/accent0_3" csCatId="mainScheme" phldr="1"/>
      <dgm:spPr/>
      <dgm:t>
        <a:bodyPr/>
        <a:lstStyle/>
        <a:p>
          <a:endParaRPr lang="es-MX"/>
        </a:p>
      </dgm:t>
    </dgm:pt>
    <dgm:pt modelId="{1FEA6B86-1B2A-7F4B-BAED-AFF058DA118C}">
      <dgm:prSet phldrT="[Texto]"/>
      <dgm:spPr/>
      <dgm:t>
        <a:bodyPr/>
        <a:lstStyle/>
        <a:p>
          <a:pPr rtl="0"/>
          <a:r>
            <a:rPr lang="es-MX" dirty="0"/>
            <a:t>Tesis</a:t>
          </a:r>
        </a:p>
      </dgm:t>
    </dgm:pt>
    <dgm:pt modelId="{D4EA8522-B7B1-3B4A-9102-46E00A737648}" type="parTrans" cxnId="{811E4F85-AD3B-6140-AD6E-8595E8B8EA8C}">
      <dgm:prSet/>
      <dgm:spPr/>
      <dgm:t>
        <a:bodyPr/>
        <a:lstStyle/>
        <a:p>
          <a:endParaRPr lang="es-MX"/>
        </a:p>
      </dgm:t>
    </dgm:pt>
    <dgm:pt modelId="{69B82226-6427-FF43-A7CC-8870FD848F91}" type="sibTrans" cxnId="{811E4F85-AD3B-6140-AD6E-8595E8B8EA8C}">
      <dgm:prSet/>
      <dgm:spPr/>
      <dgm:t>
        <a:bodyPr/>
        <a:lstStyle/>
        <a:p>
          <a:endParaRPr lang="es-MX"/>
        </a:p>
      </dgm:t>
    </dgm:pt>
    <dgm:pt modelId="{2FC7EC63-2484-9A4D-9877-56E70ED0BDC6}">
      <dgm:prSet phldrT="[Texto]"/>
      <dgm:spPr/>
      <dgm:t>
        <a:bodyPr/>
        <a:lstStyle/>
        <a:p>
          <a:pPr rtl="0"/>
          <a:r>
            <a:rPr lang="es-MX" b="1" dirty="0"/>
            <a:t>E.G.G. </a:t>
          </a:r>
          <a:r>
            <a:rPr lang="es-MX" dirty="0"/>
            <a:t>Perfil clínico y epidemiológico de pacientescon enfermedad por segmento adyacente en columna lumbar atendidos en el servicio de Neurocirugía y Cirugía de Columna del Hospital Regional “Lic. Adolfo López Mateos” entre 2023 y 2024.</a:t>
          </a:r>
        </a:p>
      </dgm:t>
    </dgm:pt>
    <dgm:pt modelId="{734428EC-26AF-E545-9AA3-382B4410B985}" type="parTrans" cxnId="{BBD6E798-CCF4-B148-883F-5A88AABF3769}">
      <dgm:prSet/>
      <dgm:spPr/>
      <dgm:t>
        <a:bodyPr/>
        <a:lstStyle/>
        <a:p>
          <a:endParaRPr lang="es-MX"/>
        </a:p>
      </dgm:t>
    </dgm:pt>
    <dgm:pt modelId="{CC5FD914-AA8F-8043-BD53-448EE923D3DF}" type="sibTrans" cxnId="{BBD6E798-CCF4-B148-883F-5A88AABF3769}">
      <dgm:prSet/>
      <dgm:spPr/>
      <dgm:t>
        <a:bodyPr/>
        <a:lstStyle/>
        <a:p>
          <a:endParaRPr lang="es-MX"/>
        </a:p>
      </dgm:t>
    </dgm:pt>
    <dgm:pt modelId="{003D19DE-65C0-2549-89E1-38A263C49F5C}">
      <dgm:prSet phldrT="[Texto]"/>
      <dgm:spPr/>
      <dgm:t>
        <a:bodyPr/>
        <a:lstStyle/>
        <a:p>
          <a:pPr rtl="0"/>
          <a:r>
            <a:rPr lang="es-MX" dirty="0"/>
            <a:t>Artículos Publicados</a:t>
          </a:r>
        </a:p>
      </dgm:t>
    </dgm:pt>
    <dgm:pt modelId="{4831204E-673E-BA46-97C1-D44970DD9616}" type="parTrans" cxnId="{DFCE061E-9340-F34D-BD3F-4DB623228E39}">
      <dgm:prSet/>
      <dgm:spPr/>
      <dgm:t>
        <a:bodyPr/>
        <a:lstStyle/>
        <a:p>
          <a:endParaRPr lang="es-MX"/>
        </a:p>
      </dgm:t>
    </dgm:pt>
    <dgm:pt modelId="{FF42FA76-47DF-9E44-A5EE-41E75281A3E0}" type="sibTrans" cxnId="{DFCE061E-9340-F34D-BD3F-4DB623228E39}">
      <dgm:prSet/>
      <dgm:spPr/>
      <dgm:t>
        <a:bodyPr/>
        <a:lstStyle/>
        <a:p>
          <a:endParaRPr lang="es-MX"/>
        </a:p>
      </dgm:t>
    </dgm:pt>
    <dgm:pt modelId="{6529EA82-628B-5D46-AFAB-AFD9A81C65AF}">
      <dgm:prSet phldrT="[Texto]"/>
      <dgm:spPr/>
      <dgm:t>
        <a:bodyPr/>
        <a:lstStyle/>
        <a:p>
          <a:r>
            <a:rPr lang="es-ES_tradnl" dirty="0"/>
            <a:t>“</a:t>
          </a:r>
          <a:r>
            <a:rPr lang="es-ES_tradnl" dirty="0" err="1"/>
            <a:t>Radiological</a:t>
          </a:r>
          <a:r>
            <a:rPr lang="es-ES_tradnl" dirty="0"/>
            <a:t> </a:t>
          </a:r>
          <a:r>
            <a:rPr lang="es-ES_tradnl" dirty="0" err="1"/>
            <a:t>Assessment</a:t>
          </a:r>
          <a:r>
            <a:rPr lang="es-ES_tradnl" dirty="0"/>
            <a:t> </a:t>
          </a:r>
          <a:r>
            <a:rPr lang="es-ES_tradnl" dirty="0" err="1"/>
            <a:t>of</a:t>
          </a:r>
          <a:r>
            <a:rPr lang="es-ES_tradnl" dirty="0"/>
            <a:t> Lumbar </a:t>
          </a:r>
          <a:r>
            <a:rPr lang="es-ES_tradnl" dirty="0" err="1"/>
            <a:t>Fusion</a:t>
          </a:r>
          <a:r>
            <a:rPr lang="es-ES_tradnl" dirty="0"/>
            <a:t> Status: </a:t>
          </a:r>
          <a:r>
            <a:rPr lang="es-ES_tradnl" dirty="0" err="1"/>
            <a:t>Which</a:t>
          </a:r>
          <a:r>
            <a:rPr lang="es-ES_tradnl" dirty="0"/>
            <a:t> </a:t>
          </a:r>
          <a:r>
            <a:rPr lang="es-ES_tradnl" dirty="0" err="1"/>
            <a:t>Imaging</a:t>
          </a:r>
          <a:r>
            <a:rPr lang="es-ES_tradnl" dirty="0"/>
            <a:t> </a:t>
          </a:r>
          <a:r>
            <a:rPr lang="es-ES_tradnl" dirty="0" err="1"/>
            <a:t>Modality</a:t>
          </a:r>
          <a:r>
            <a:rPr lang="es-ES_tradnl" dirty="0"/>
            <a:t> </a:t>
          </a:r>
          <a:r>
            <a:rPr lang="es-ES_tradnl" dirty="0" err="1"/>
            <a:t>is</a:t>
          </a:r>
          <a:r>
            <a:rPr lang="es-ES_tradnl" dirty="0"/>
            <a:t> </a:t>
          </a:r>
          <a:r>
            <a:rPr lang="es-ES_tradnl" dirty="0" err="1"/>
            <a:t>Best</a:t>
          </a:r>
          <a:r>
            <a:rPr lang="es-ES_tradnl" dirty="0"/>
            <a:t> </a:t>
          </a:r>
          <a:r>
            <a:rPr lang="es-ES_tradnl" dirty="0" err="1"/>
            <a:t>Assessing</a:t>
          </a:r>
          <a:r>
            <a:rPr lang="es-ES_tradnl" dirty="0"/>
            <a:t> Non-</a:t>
          </a:r>
          <a:r>
            <a:rPr lang="es-ES_tradnl" dirty="0" err="1"/>
            <a:t>Union</a:t>
          </a:r>
          <a:r>
            <a:rPr lang="es-ES_tradnl" dirty="0"/>
            <a:t> in Lumbar </a:t>
          </a:r>
          <a:r>
            <a:rPr lang="es-ES_tradnl" dirty="0" err="1"/>
            <a:t>Spine</a:t>
          </a:r>
          <a:r>
            <a:rPr lang="es-ES_tradnl" dirty="0"/>
            <a:t> </a:t>
          </a:r>
          <a:r>
            <a:rPr lang="es-ES_tradnl" dirty="0" err="1"/>
            <a:t>Pseudoarthrosis</a:t>
          </a:r>
          <a:r>
            <a:rPr lang="es-ES_tradnl" dirty="0"/>
            <a:t>?”, </a:t>
          </a:r>
          <a:r>
            <a:rPr lang="es-ES_tradnl" b="1" dirty="0"/>
            <a:t>actualmente el proceso de publicación en la revista Global </a:t>
          </a:r>
          <a:r>
            <a:rPr lang="es-ES_tradnl" b="1" dirty="0" err="1"/>
            <a:t>Spine</a:t>
          </a:r>
          <a:r>
            <a:rPr lang="es-ES_tradnl" b="1" dirty="0"/>
            <a:t> </a:t>
          </a:r>
          <a:r>
            <a:rPr lang="es-ES_tradnl" b="1" dirty="0" err="1"/>
            <a:t>Journal</a:t>
          </a:r>
          <a:r>
            <a:rPr lang="es-ES_tradnl" b="1" dirty="0"/>
            <a:t>, y próximo a ser expuesto en la modalidad de cartel en el Global </a:t>
          </a:r>
          <a:r>
            <a:rPr lang="es-ES_tradnl" b="1" dirty="0" err="1"/>
            <a:t>Spine</a:t>
          </a:r>
          <a:r>
            <a:rPr lang="es-ES_tradnl" b="1" dirty="0"/>
            <a:t> </a:t>
          </a:r>
          <a:r>
            <a:rPr lang="es-ES_tradnl" b="1" dirty="0" err="1"/>
            <a:t>Congress</a:t>
          </a:r>
          <a:r>
            <a:rPr lang="es-ES_tradnl" b="1" dirty="0"/>
            <a:t> 2025 a celebrarse en Río de Janeiro, Brasil. </a:t>
          </a:r>
          <a:endParaRPr lang="es-MX" dirty="0"/>
        </a:p>
      </dgm:t>
    </dgm:pt>
    <dgm:pt modelId="{40B2D7B2-97DF-3244-B792-87348174442B}" type="parTrans" cxnId="{1BCFB5D2-C9EF-444A-815E-7F1C58E2A888}">
      <dgm:prSet/>
      <dgm:spPr/>
      <dgm:t>
        <a:bodyPr/>
        <a:lstStyle/>
        <a:p>
          <a:endParaRPr lang="es-MX"/>
        </a:p>
      </dgm:t>
    </dgm:pt>
    <dgm:pt modelId="{E3B2AA9F-FACF-8340-920C-392FCE3F9B71}" type="sibTrans" cxnId="{1BCFB5D2-C9EF-444A-815E-7F1C58E2A888}">
      <dgm:prSet/>
      <dgm:spPr/>
      <dgm:t>
        <a:bodyPr/>
        <a:lstStyle/>
        <a:p>
          <a:endParaRPr lang="es-MX"/>
        </a:p>
      </dgm:t>
    </dgm:pt>
    <dgm:pt modelId="{0F57D90F-2DE2-B54A-B9E1-6C8870C4DB95}">
      <dgm:prSet phldrT="[Texto]"/>
      <dgm:spPr/>
      <dgm:t>
        <a:bodyPr/>
        <a:lstStyle/>
        <a:p>
          <a:pPr rtl="0"/>
          <a:r>
            <a:rPr lang="es-MX" b="1" dirty="0"/>
            <a:t>W.V.S. </a:t>
          </a:r>
          <a:r>
            <a:rPr lang="es-MX" dirty="0"/>
            <a:t>Comprobación de los resultados posquirurgicos de pacientes con radiculopatía y mielopatía espondilótica cervical tratados mediante colocación de caja autobloqueante versus fijación anterior y colocación de malla cervical.</a:t>
          </a:r>
        </a:p>
      </dgm:t>
    </dgm:pt>
    <dgm:pt modelId="{9805C7AB-9F03-C743-B51F-C49F86A43FE1}" type="parTrans" cxnId="{8DCDFCF1-324A-0341-8C2E-16FEEFB76E76}">
      <dgm:prSet/>
      <dgm:spPr/>
      <dgm:t>
        <a:bodyPr/>
        <a:lstStyle/>
        <a:p>
          <a:endParaRPr lang="es-MX"/>
        </a:p>
      </dgm:t>
    </dgm:pt>
    <dgm:pt modelId="{B2F51601-D438-3546-85AA-34AB78BE92E5}" type="sibTrans" cxnId="{8DCDFCF1-324A-0341-8C2E-16FEEFB76E76}">
      <dgm:prSet/>
      <dgm:spPr/>
      <dgm:t>
        <a:bodyPr/>
        <a:lstStyle/>
        <a:p>
          <a:endParaRPr lang="es-MX"/>
        </a:p>
      </dgm:t>
    </dgm:pt>
    <dgm:pt modelId="{82452B16-CCA4-914E-BD31-D41085402ADF}">
      <dgm:prSet phldrT="[Texto]"/>
      <dgm:spPr/>
      <dgm:t>
        <a:bodyPr/>
        <a:lstStyle/>
        <a:p>
          <a:r>
            <a:rPr lang="en-US" dirty="0"/>
            <a:t>“Minimally invasive treatment of adjacent segment disease in patients with previous lumbar fusion: Systematic review of the literature and report of 1 case treated with combined technique in single position”. </a:t>
          </a:r>
          <a:r>
            <a:rPr lang="es-ES_tradnl" dirty="0"/>
            <a:t>Revista Global </a:t>
          </a:r>
          <a:r>
            <a:rPr lang="es-ES_tradnl" dirty="0" err="1"/>
            <a:t>Spine</a:t>
          </a:r>
          <a:r>
            <a:rPr lang="es-ES_tradnl" dirty="0"/>
            <a:t> </a:t>
          </a:r>
          <a:r>
            <a:rPr lang="es-ES_tradnl" dirty="0" err="1"/>
            <a:t>Journal</a:t>
          </a:r>
          <a:r>
            <a:rPr lang="es-ES_tradnl" dirty="0"/>
            <a:t>. </a:t>
          </a:r>
          <a:r>
            <a:rPr lang="es-ES_tradnl" b="1" dirty="0"/>
            <a:t>2024</a:t>
          </a:r>
          <a:endParaRPr lang="es-MX" dirty="0"/>
        </a:p>
      </dgm:t>
    </dgm:pt>
    <dgm:pt modelId="{2B98EA54-491F-454B-AD95-3BD09AFA77EF}" type="parTrans" cxnId="{681D122A-C03F-654A-9B6B-4E1608DF7AEB}">
      <dgm:prSet/>
      <dgm:spPr/>
      <dgm:t>
        <a:bodyPr/>
        <a:lstStyle/>
        <a:p>
          <a:endParaRPr lang="es-MX"/>
        </a:p>
      </dgm:t>
    </dgm:pt>
    <dgm:pt modelId="{ABB8B9C3-8F7D-7347-8419-2956C19DA496}" type="sibTrans" cxnId="{681D122A-C03F-654A-9B6B-4E1608DF7AEB}">
      <dgm:prSet/>
      <dgm:spPr/>
      <dgm:t>
        <a:bodyPr/>
        <a:lstStyle/>
        <a:p>
          <a:endParaRPr lang="es-MX"/>
        </a:p>
      </dgm:t>
    </dgm:pt>
    <dgm:pt modelId="{BF783B39-9FCB-2147-812C-C06A7FF48DB7}">
      <dgm:prSet phldrT="[Texto]"/>
      <dgm:spPr/>
      <dgm:t>
        <a:bodyPr/>
        <a:lstStyle/>
        <a:p>
          <a:r>
            <a:rPr lang="es-ES_tradnl" dirty="0"/>
            <a:t>“Análisis volumétrico en una paciente con fractura por aplastamiento de T12 tratada mediante </a:t>
          </a:r>
          <a:r>
            <a:rPr lang="es-ES_tradnl" dirty="0" err="1"/>
            <a:t>cifoplastía</a:t>
          </a:r>
          <a:r>
            <a:rPr lang="es-ES_tradnl" dirty="0"/>
            <a:t> percutánea con un dispositivo </a:t>
          </a:r>
          <a:r>
            <a:rPr lang="es-ES_tradnl" dirty="0" err="1"/>
            <a:t>intravertebral</a:t>
          </a:r>
          <a:r>
            <a:rPr lang="es-ES_tradnl" dirty="0"/>
            <a:t> (</a:t>
          </a:r>
          <a:r>
            <a:rPr lang="es-ES_tradnl" dirty="0" err="1"/>
            <a:t>Spine</a:t>
          </a:r>
          <a:r>
            <a:rPr lang="es-ES_tradnl" dirty="0"/>
            <a:t> Jack)”. Revista Cirugía de Columna (AMCICO) </a:t>
          </a:r>
          <a:r>
            <a:rPr lang="es-ES_tradnl" b="1" dirty="0"/>
            <a:t>2023.</a:t>
          </a:r>
          <a:endParaRPr lang="es-MX" dirty="0"/>
        </a:p>
      </dgm:t>
    </dgm:pt>
    <dgm:pt modelId="{801832DE-EE7C-C64E-AE65-3DBAFE69C84C}" type="parTrans" cxnId="{46E0446B-D84A-834F-AC85-571D4636C8B7}">
      <dgm:prSet/>
      <dgm:spPr/>
      <dgm:t>
        <a:bodyPr/>
        <a:lstStyle/>
        <a:p>
          <a:endParaRPr lang="es-MX"/>
        </a:p>
      </dgm:t>
    </dgm:pt>
    <dgm:pt modelId="{B401C429-3A88-254B-A9E9-D92F4700FB4D}" type="sibTrans" cxnId="{46E0446B-D84A-834F-AC85-571D4636C8B7}">
      <dgm:prSet/>
      <dgm:spPr/>
      <dgm:t>
        <a:bodyPr/>
        <a:lstStyle/>
        <a:p>
          <a:endParaRPr lang="es-MX"/>
        </a:p>
      </dgm:t>
    </dgm:pt>
    <dgm:pt modelId="{3FFC7940-F9ED-D340-B719-343995DC50DF}" type="pres">
      <dgm:prSet presAssocID="{8AEBCC01-43FE-2249-BE9D-5A5932862B91}" presName="Name0" presStyleCnt="0">
        <dgm:presLayoutVars>
          <dgm:dir/>
          <dgm:animLvl val="lvl"/>
          <dgm:resizeHandles val="exact"/>
        </dgm:presLayoutVars>
      </dgm:prSet>
      <dgm:spPr/>
    </dgm:pt>
    <dgm:pt modelId="{9F401040-9B76-4B4E-9978-7E7280A46F94}" type="pres">
      <dgm:prSet presAssocID="{1FEA6B86-1B2A-7F4B-BAED-AFF058DA118C}" presName="linNode" presStyleCnt="0"/>
      <dgm:spPr/>
    </dgm:pt>
    <dgm:pt modelId="{AF4386F9-F825-0847-8602-3923C52D6565}" type="pres">
      <dgm:prSet presAssocID="{1FEA6B86-1B2A-7F4B-BAED-AFF058DA118C}" presName="parentText" presStyleLbl="alignNode1" presStyleIdx="0" presStyleCnt="2">
        <dgm:presLayoutVars>
          <dgm:chMax val="1"/>
          <dgm:bulletEnabled/>
        </dgm:presLayoutVars>
      </dgm:prSet>
      <dgm:spPr/>
    </dgm:pt>
    <dgm:pt modelId="{BA7152EB-7DDD-684A-9165-C736CCD68669}" type="pres">
      <dgm:prSet presAssocID="{1FEA6B86-1B2A-7F4B-BAED-AFF058DA118C}" presName="descendantText" presStyleLbl="alignAccFollowNode1" presStyleIdx="0" presStyleCnt="2">
        <dgm:presLayoutVars>
          <dgm:bulletEnabled/>
        </dgm:presLayoutVars>
      </dgm:prSet>
      <dgm:spPr/>
    </dgm:pt>
    <dgm:pt modelId="{36DE6F15-FCFC-EB45-85E3-200CC44B06BF}" type="pres">
      <dgm:prSet presAssocID="{69B82226-6427-FF43-A7CC-8870FD848F91}" presName="sp" presStyleCnt="0"/>
      <dgm:spPr/>
    </dgm:pt>
    <dgm:pt modelId="{2C6F8DD9-E534-C74A-9388-1E0D412CBB9E}" type="pres">
      <dgm:prSet presAssocID="{003D19DE-65C0-2549-89E1-38A263C49F5C}" presName="linNode" presStyleCnt="0"/>
      <dgm:spPr/>
    </dgm:pt>
    <dgm:pt modelId="{E9EF29C9-600E-4241-A199-07AAA0D823AB}" type="pres">
      <dgm:prSet presAssocID="{003D19DE-65C0-2549-89E1-38A263C49F5C}" presName="parentText" presStyleLbl="alignNode1" presStyleIdx="1" presStyleCnt="2">
        <dgm:presLayoutVars>
          <dgm:chMax val="1"/>
          <dgm:bulletEnabled/>
        </dgm:presLayoutVars>
      </dgm:prSet>
      <dgm:spPr/>
    </dgm:pt>
    <dgm:pt modelId="{F59455E6-98CF-6043-BD35-6DFB36440D2D}" type="pres">
      <dgm:prSet presAssocID="{003D19DE-65C0-2549-89E1-38A263C49F5C}" presName="descendantText" presStyleLbl="alignAccFollowNode1" presStyleIdx="1" presStyleCnt="2">
        <dgm:presLayoutVars>
          <dgm:bulletEnabled/>
        </dgm:presLayoutVars>
      </dgm:prSet>
      <dgm:spPr/>
    </dgm:pt>
  </dgm:ptLst>
  <dgm:cxnLst>
    <dgm:cxn modelId="{27F7E40D-6935-E445-A95D-95673D151982}" type="presOf" srcId="{003D19DE-65C0-2549-89E1-38A263C49F5C}" destId="{E9EF29C9-600E-4241-A199-07AAA0D823AB}" srcOrd="0" destOrd="0" presId="urn:microsoft.com/office/officeart/2016/7/layout/VerticalSolidActionList"/>
    <dgm:cxn modelId="{21DA5D17-06D7-2D4C-8C0B-D48BEF1D04F0}" type="presOf" srcId="{BF783B39-9FCB-2147-812C-C06A7FF48DB7}" destId="{F59455E6-98CF-6043-BD35-6DFB36440D2D}" srcOrd="0" destOrd="2" presId="urn:microsoft.com/office/officeart/2016/7/layout/VerticalSolidActionList"/>
    <dgm:cxn modelId="{DFCE061E-9340-F34D-BD3F-4DB623228E39}" srcId="{8AEBCC01-43FE-2249-BE9D-5A5932862B91}" destId="{003D19DE-65C0-2549-89E1-38A263C49F5C}" srcOrd="1" destOrd="0" parTransId="{4831204E-673E-BA46-97C1-D44970DD9616}" sibTransId="{FF42FA76-47DF-9E44-A5EE-41E75281A3E0}"/>
    <dgm:cxn modelId="{18779E1F-A17A-4740-82C0-F1498F60990E}" type="presOf" srcId="{82452B16-CCA4-914E-BD31-D41085402ADF}" destId="{F59455E6-98CF-6043-BD35-6DFB36440D2D}" srcOrd="0" destOrd="1" presId="urn:microsoft.com/office/officeart/2016/7/layout/VerticalSolidActionList"/>
    <dgm:cxn modelId="{84F2DE21-9905-7343-AFBB-BBA9ACE294DE}" type="presOf" srcId="{0F57D90F-2DE2-B54A-B9E1-6C8870C4DB95}" destId="{BA7152EB-7DDD-684A-9165-C736CCD68669}" srcOrd="0" destOrd="1" presId="urn:microsoft.com/office/officeart/2016/7/layout/VerticalSolidActionList"/>
    <dgm:cxn modelId="{681D122A-C03F-654A-9B6B-4E1608DF7AEB}" srcId="{003D19DE-65C0-2549-89E1-38A263C49F5C}" destId="{82452B16-CCA4-914E-BD31-D41085402ADF}" srcOrd="1" destOrd="0" parTransId="{2B98EA54-491F-454B-AD95-3BD09AFA77EF}" sibTransId="{ABB8B9C3-8F7D-7347-8419-2956C19DA496}"/>
    <dgm:cxn modelId="{5C342D4C-8C0A-2F4C-BC97-275407E88E3C}" type="presOf" srcId="{2FC7EC63-2484-9A4D-9877-56E70ED0BDC6}" destId="{BA7152EB-7DDD-684A-9165-C736CCD68669}" srcOrd="0" destOrd="0" presId="urn:microsoft.com/office/officeart/2016/7/layout/VerticalSolidActionList"/>
    <dgm:cxn modelId="{16585D4F-EA37-2044-BA75-A671326287FB}" type="presOf" srcId="{8AEBCC01-43FE-2249-BE9D-5A5932862B91}" destId="{3FFC7940-F9ED-D340-B719-343995DC50DF}" srcOrd="0" destOrd="0" presId="urn:microsoft.com/office/officeart/2016/7/layout/VerticalSolidActionList"/>
    <dgm:cxn modelId="{46E0446B-D84A-834F-AC85-571D4636C8B7}" srcId="{003D19DE-65C0-2549-89E1-38A263C49F5C}" destId="{BF783B39-9FCB-2147-812C-C06A7FF48DB7}" srcOrd="2" destOrd="0" parTransId="{801832DE-EE7C-C64E-AE65-3DBAFE69C84C}" sibTransId="{B401C429-3A88-254B-A9E9-D92F4700FB4D}"/>
    <dgm:cxn modelId="{811E4F85-AD3B-6140-AD6E-8595E8B8EA8C}" srcId="{8AEBCC01-43FE-2249-BE9D-5A5932862B91}" destId="{1FEA6B86-1B2A-7F4B-BAED-AFF058DA118C}" srcOrd="0" destOrd="0" parTransId="{D4EA8522-B7B1-3B4A-9102-46E00A737648}" sibTransId="{69B82226-6427-FF43-A7CC-8870FD848F91}"/>
    <dgm:cxn modelId="{BBD6E798-CCF4-B148-883F-5A88AABF3769}" srcId="{1FEA6B86-1B2A-7F4B-BAED-AFF058DA118C}" destId="{2FC7EC63-2484-9A4D-9877-56E70ED0BDC6}" srcOrd="0" destOrd="0" parTransId="{734428EC-26AF-E545-9AA3-382B4410B985}" sibTransId="{CC5FD914-AA8F-8043-BD53-448EE923D3DF}"/>
    <dgm:cxn modelId="{3A197CA1-378E-E84E-B178-D7AD8E030C41}" type="presOf" srcId="{1FEA6B86-1B2A-7F4B-BAED-AFF058DA118C}" destId="{AF4386F9-F825-0847-8602-3923C52D6565}" srcOrd="0" destOrd="0" presId="urn:microsoft.com/office/officeart/2016/7/layout/VerticalSolidActionList"/>
    <dgm:cxn modelId="{165292A6-921C-8345-AFDC-9F67CA031F9C}" type="presOf" srcId="{6529EA82-628B-5D46-AFAB-AFD9A81C65AF}" destId="{F59455E6-98CF-6043-BD35-6DFB36440D2D}" srcOrd="0" destOrd="0" presId="urn:microsoft.com/office/officeart/2016/7/layout/VerticalSolidActionList"/>
    <dgm:cxn modelId="{1BCFB5D2-C9EF-444A-815E-7F1C58E2A888}" srcId="{003D19DE-65C0-2549-89E1-38A263C49F5C}" destId="{6529EA82-628B-5D46-AFAB-AFD9A81C65AF}" srcOrd="0" destOrd="0" parTransId="{40B2D7B2-97DF-3244-B792-87348174442B}" sibTransId="{E3B2AA9F-FACF-8340-920C-392FCE3F9B71}"/>
    <dgm:cxn modelId="{8DCDFCF1-324A-0341-8C2E-16FEEFB76E76}" srcId="{1FEA6B86-1B2A-7F4B-BAED-AFF058DA118C}" destId="{0F57D90F-2DE2-B54A-B9E1-6C8870C4DB95}" srcOrd="1" destOrd="0" parTransId="{9805C7AB-9F03-C743-B51F-C49F86A43FE1}" sibTransId="{B2F51601-D438-3546-85AA-34AB78BE92E5}"/>
    <dgm:cxn modelId="{0862A6D0-3032-324E-AAC3-41C53ABD650D}" type="presParOf" srcId="{3FFC7940-F9ED-D340-B719-343995DC50DF}" destId="{9F401040-9B76-4B4E-9978-7E7280A46F94}" srcOrd="0" destOrd="0" presId="urn:microsoft.com/office/officeart/2016/7/layout/VerticalSolidActionList"/>
    <dgm:cxn modelId="{A150ADD9-0FAC-A94D-8311-168688C86FD5}" type="presParOf" srcId="{9F401040-9B76-4B4E-9978-7E7280A46F94}" destId="{AF4386F9-F825-0847-8602-3923C52D6565}" srcOrd="0" destOrd="0" presId="urn:microsoft.com/office/officeart/2016/7/layout/VerticalSolidActionList"/>
    <dgm:cxn modelId="{5D0EAE2E-6093-5E44-B942-49451C6E93D4}" type="presParOf" srcId="{9F401040-9B76-4B4E-9978-7E7280A46F94}" destId="{BA7152EB-7DDD-684A-9165-C736CCD68669}" srcOrd="1" destOrd="0" presId="urn:microsoft.com/office/officeart/2016/7/layout/VerticalSolidActionList"/>
    <dgm:cxn modelId="{94F1EBD1-9231-8F47-827F-BA491E11BE80}" type="presParOf" srcId="{3FFC7940-F9ED-D340-B719-343995DC50DF}" destId="{36DE6F15-FCFC-EB45-85E3-200CC44B06BF}" srcOrd="1" destOrd="0" presId="urn:microsoft.com/office/officeart/2016/7/layout/VerticalSolidActionList"/>
    <dgm:cxn modelId="{8D44DF0D-2916-6249-B4E5-4F7F6AB3C9E0}" type="presParOf" srcId="{3FFC7940-F9ED-D340-B719-343995DC50DF}" destId="{2C6F8DD9-E534-C74A-9388-1E0D412CBB9E}" srcOrd="2" destOrd="0" presId="urn:microsoft.com/office/officeart/2016/7/layout/VerticalSolidActionList"/>
    <dgm:cxn modelId="{5A1979EA-CADE-9847-B0EE-FAAF5C50D352}" type="presParOf" srcId="{2C6F8DD9-E534-C74A-9388-1E0D412CBB9E}" destId="{E9EF29C9-600E-4241-A199-07AAA0D823AB}" srcOrd="0" destOrd="0" presId="urn:microsoft.com/office/officeart/2016/7/layout/VerticalSolidActionList"/>
    <dgm:cxn modelId="{C6A8B865-3B10-9245-B0DB-159B21B133BC}" type="presParOf" srcId="{2C6F8DD9-E534-C74A-9388-1E0D412CBB9E}" destId="{F59455E6-98CF-6043-BD35-6DFB36440D2D}" srcOrd="1" destOrd="0" presId="urn:microsoft.com/office/officeart/2016/7/layout/VerticalSolidAc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C2A51E-6339-A144-98DC-5EA800FACE03}">
      <dsp:nvSpPr>
        <dsp:cNvPr id="0" name=""/>
        <dsp:cNvSpPr/>
      </dsp:nvSpPr>
      <dsp:spPr>
        <a:xfrm>
          <a:off x="0" y="1767541"/>
          <a:ext cx="6173262" cy="0"/>
        </a:xfrm>
        <a:prstGeom prst="line">
          <a:avLst/>
        </a:prstGeom>
        <a:solidFill>
          <a:schemeClr val="accent5">
            <a:alpha val="90000"/>
            <a:tint val="40000"/>
            <a:hueOff val="0"/>
            <a:satOff val="0"/>
            <a:lumOff val="0"/>
            <a:alphaOff val="0"/>
          </a:schemeClr>
        </a:solidFill>
        <a:ln w="12700" cap="flat" cmpd="sng" algn="ctr">
          <a:solidFill>
            <a:schemeClr val="accent5">
              <a:alpha val="90000"/>
              <a:tint val="40000"/>
              <a:hueOff val="0"/>
              <a:satOff val="0"/>
              <a:lumOff val="0"/>
              <a:alphaOff val="0"/>
            </a:schemeClr>
          </a:solidFill>
          <a:prstDash val="solid"/>
          <a:miter lim="800000"/>
          <a:tailEnd type="triangle" w="lg" len="lg"/>
        </a:ln>
        <a:effectLst/>
      </dsp:spPr>
      <dsp:style>
        <a:lnRef idx="2">
          <a:scrgbClr r="0" g="0" b="0"/>
        </a:lnRef>
        <a:fillRef idx="1">
          <a:scrgbClr r="0" g="0" b="0"/>
        </a:fillRef>
        <a:effectRef idx="0">
          <a:scrgbClr r="0" g="0" b="0"/>
        </a:effectRef>
        <a:fontRef idx="minor"/>
      </dsp:style>
    </dsp:sp>
    <dsp:sp modelId="{BE3E3533-A64A-F443-A76A-AD1E0686E87F}">
      <dsp:nvSpPr>
        <dsp:cNvPr id="0" name=""/>
        <dsp:cNvSpPr/>
      </dsp:nvSpPr>
      <dsp:spPr>
        <a:xfrm>
          <a:off x="171934" y="1898339"/>
          <a:ext cx="2514639" cy="3994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622300">
            <a:lnSpc>
              <a:spcPct val="90000"/>
            </a:lnSpc>
            <a:spcBef>
              <a:spcPct val="0"/>
            </a:spcBef>
            <a:spcAft>
              <a:spcPct val="35000"/>
            </a:spcAft>
            <a:buNone/>
            <a:defRPr b="1"/>
          </a:pPr>
          <a:r>
            <a:rPr lang="en-US" sz="1400" kern="1200"/>
            <a:t>2023–2025</a:t>
          </a:r>
        </a:p>
      </dsp:txBody>
      <dsp:txXfrm>
        <a:off x="171934" y="1898339"/>
        <a:ext cx="2514639" cy="399464"/>
      </dsp:txXfrm>
    </dsp:sp>
    <dsp:sp modelId="{1A34276F-8281-E347-B4F8-B32F81BA6A83}">
      <dsp:nvSpPr>
        <dsp:cNvPr id="0" name=""/>
        <dsp:cNvSpPr/>
      </dsp:nvSpPr>
      <dsp:spPr>
        <a:xfrm>
          <a:off x="482" y="398967"/>
          <a:ext cx="2857545" cy="696908"/>
        </a:xfrm>
        <a:prstGeom prst="roundRect">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533400">
            <a:lnSpc>
              <a:spcPct val="90000"/>
            </a:lnSpc>
            <a:spcBef>
              <a:spcPct val="0"/>
            </a:spcBef>
            <a:spcAft>
              <a:spcPct val="35000"/>
            </a:spcAft>
            <a:buNone/>
          </a:pPr>
          <a:r>
            <a:rPr lang="en-US" sz="1200" kern="1200"/>
            <a:t>Dr. Enrique González Gallardo</a:t>
          </a:r>
        </a:p>
        <a:p>
          <a:pPr marL="0" lvl="0" indent="0" algn="l" defTabSz="533400">
            <a:lnSpc>
              <a:spcPct val="90000"/>
            </a:lnSpc>
            <a:spcBef>
              <a:spcPct val="0"/>
            </a:spcBef>
            <a:spcAft>
              <a:spcPct val="35000"/>
            </a:spcAft>
            <a:buNone/>
          </a:pPr>
          <a:r>
            <a:rPr lang="en-US" sz="1200" kern="1200"/>
            <a:t>Dr. Wosbal Villegas Sánchez</a:t>
          </a:r>
        </a:p>
      </dsp:txBody>
      <dsp:txXfrm>
        <a:off x="34502" y="432987"/>
        <a:ext cx="2789505" cy="628868"/>
      </dsp:txXfrm>
    </dsp:sp>
    <dsp:sp modelId="{D6BA5C62-1DA7-A843-A2E9-D5CC355CF863}">
      <dsp:nvSpPr>
        <dsp:cNvPr id="0" name=""/>
        <dsp:cNvSpPr/>
      </dsp:nvSpPr>
      <dsp:spPr>
        <a:xfrm>
          <a:off x="1429254" y="1095875"/>
          <a:ext cx="0" cy="671665"/>
        </a:xfrm>
        <a:prstGeom prst="line">
          <a:avLst/>
        </a:prstGeom>
        <a:noFill/>
        <a:ln w="6350" cap="flat" cmpd="sng" algn="ctr">
          <a:solidFill>
            <a:schemeClr val="accent5">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9F9B0A59-5B8B-AA42-9F0D-DBC82774CDC0}">
      <dsp:nvSpPr>
        <dsp:cNvPr id="0" name=""/>
        <dsp:cNvSpPr/>
      </dsp:nvSpPr>
      <dsp:spPr>
        <a:xfrm>
          <a:off x="1829311" y="1237279"/>
          <a:ext cx="2514639" cy="3994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622300">
            <a:lnSpc>
              <a:spcPct val="90000"/>
            </a:lnSpc>
            <a:spcBef>
              <a:spcPct val="0"/>
            </a:spcBef>
            <a:spcAft>
              <a:spcPct val="35000"/>
            </a:spcAft>
            <a:buNone/>
            <a:defRPr b="1"/>
          </a:pPr>
          <a:r>
            <a:rPr lang="en-US" sz="1400" kern="1200"/>
            <a:t>2024–2026</a:t>
          </a:r>
        </a:p>
      </dsp:txBody>
      <dsp:txXfrm>
        <a:off x="1829311" y="1237279"/>
        <a:ext cx="2514639" cy="399464"/>
      </dsp:txXfrm>
    </dsp:sp>
    <dsp:sp modelId="{11EDD222-B16B-764A-AFE7-F36FEDE56D79}">
      <dsp:nvSpPr>
        <dsp:cNvPr id="0" name=""/>
        <dsp:cNvSpPr/>
      </dsp:nvSpPr>
      <dsp:spPr>
        <a:xfrm>
          <a:off x="1402741" y="1741028"/>
          <a:ext cx="53026" cy="53026"/>
        </a:xfrm>
        <a:prstGeom prst="ellips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7B373D-3CB1-1943-8B2A-DB268D1B87BE}">
      <dsp:nvSpPr>
        <dsp:cNvPr id="0" name=""/>
        <dsp:cNvSpPr/>
      </dsp:nvSpPr>
      <dsp:spPr>
        <a:xfrm>
          <a:off x="1657858" y="2439207"/>
          <a:ext cx="2857545" cy="602731"/>
        </a:xfrm>
        <a:prstGeom prst="roundRect">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533400">
            <a:lnSpc>
              <a:spcPct val="90000"/>
            </a:lnSpc>
            <a:spcBef>
              <a:spcPct val="0"/>
            </a:spcBef>
            <a:spcAft>
              <a:spcPct val="35000"/>
            </a:spcAft>
            <a:buNone/>
          </a:pPr>
          <a:r>
            <a:rPr lang="en-US" sz="1200" kern="1200"/>
            <a:t>Dr. Mauricio Ayala González</a:t>
          </a:r>
        </a:p>
      </dsp:txBody>
      <dsp:txXfrm>
        <a:off x="1687281" y="2468630"/>
        <a:ext cx="2798699" cy="543885"/>
      </dsp:txXfrm>
    </dsp:sp>
    <dsp:sp modelId="{1857201D-C763-B14A-8C7A-23BAF89BDAD8}">
      <dsp:nvSpPr>
        <dsp:cNvPr id="0" name=""/>
        <dsp:cNvSpPr/>
      </dsp:nvSpPr>
      <dsp:spPr>
        <a:xfrm>
          <a:off x="3086631" y="1767541"/>
          <a:ext cx="0" cy="671665"/>
        </a:xfrm>
        <a:prstGeom prst="line">
          <a:avLst/>
        </a:prstGeom>
        <a:noFill/>
        <a:ln w="6350" cap="flat" cmpd="sng" algn="ctr">
          <a:solidFill>
            <a:schemeClr val="accent5">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EB8BAA4D-A7FF-B041-AE13-FE6C0604B384}">
      <dsp:nvSpPr>
        <dsp:cNvPr id="0" name=""/>
        <dsp:cNvSpPr/>
      </dsp:nvSpPr>
      <dsp:spPr>
        <a:xfrm>
          <a:off x="3486687" y="1898339"/>
          <a:ext cx="2514639" cy="3994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622300">
            <a:lnSpc>
              <a:spcPct val="90000"/>
            </a:lnSpc>
            <a:spcBef>
              <a:spcPct val="0"/>
            </a:spcBef>
            <a:spcAft>
              <a:spcPct val="35000"/>
            </a:spcAft>
            <a:buNone/>
            <a:defRPr b="1"/>
          </a:pPr>
          <a:r>
            <a:rPr lang="en-US" sz="1400" kern="1200"/>
            <a:t>2025–2027</a:t>
          </a:r>
        </a:p>
      </dsp:txBody>
      <dsp:txXfrm>
        <a:off x="3486687" y="1898339"/>
        <a:ext cx="2514639" cy="399464"/>
      </dsp:txXfrm>
    </dsp:sp>
    <dsp:sp modelId="{D004AE0E-3287-BA43-B9E5-3C5CAF1AE7BE}">
      <dsp:nvSpPr>
        <dsp:cNvPr id="0" name=""/>
        <dsp:cNvSpPr/>
      </dsp:nvSpPr>
      <dsp:spPr>
        <a:xfrm>
          <a:off x="3060117" y="1741028"/>
          <a:ext cx="53026" cy="53026"/>
        </a:xfrm>
        <a:prstGeom prst="ellips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D6FF63-7993-3C4F-87D3-C16CACA56799}">
      <dsp:nvSpPr>
        <dsp:cNvPr id="0" name=""/>
        <dsp:cNvSpPr/>
      </dsp:nvSpPr>
      <dsp:spPr>
        <a:xfrm>
          <a:off x="3315234" y="398967"/>
          <a:ext cx="2857545" cy="696908"/>
        </a:xfrm>
        <a:prstGeom prst="roundRect">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533400">
            <a:lnSpc>
              <a:spcPct val="90000"/>
            </a:lnSpc>
            <a:spcBef>
              <a:spcPct val="0"/>
            </a:spcBef>
            <a:spcAft>
              <a:spcPct val="35000"/>
            </a:spcAft>
            <a:buNone/>
          </a:pPr>
          <a:r>
            <a:rPr lang="en-US" sz="1200" kern="1200"/>
            <a:t>Dr. Emmanuel Maciel Ramos</a:t>
          </a:r>
        </a:p>
        <a:p>
          <a:pPr marL="0" lvl="0" indent="0" algn="l" defTabSz="533400">
            <a:lnSpc>
              <a:spcPct val="90000"/>
            </a:lnSpc>
            <a:spcBef>
              <a:spcPct val="0"/>
            </a:spcBef>
            <a:spcAft>
              <a:spcPct val="35000"/>
            </a:spcAft>
            <a:buNone/>
          </a:pPr>
          <a:r>
            <a:rPr lang="en-US" sz="1200" kern="1200"/>
            <a:t>Dr. Manuel Alberto Valle Valdéz</a:t>
          </a:r>
        </a:p>
      </dsp:txBody>
      <dsp:txXfrm>
        <a:off x="3349254" y="432987"/>
        <a:ext cx="2789505" cy="628868"/>
      </dsp:txXfrm>
    </dsp:sp>
    <dsp:sp modelId="{2CFB8540-C6FC-8F46-8EC7-A3E57A0BA855}">
      <dsp:nvSpPr>
        <dsp:cNvPr id="0" name=""/>
        <dsp:cNvSpPr/>
      </dsp:nvSpPr>
      <dsp:spPr>
        <a:xfrm>
          <a:off x="4744007" y="1095875"/>
          <a:ext cx="0" cy="671665"/>
        </a:xfrm>
        <a:prstGeom prst="line">
          <a:avLst/>
        </a:prstGeom>
        <a:noFill/>
        <a:ln w="6350" cap="flat" cmpd="sng" algn="ctr">
          <a:solidFill>
            <a:schemeClr val="accent5">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C717365E-79BA-0E41-82CB-092BC9E9C43F}">
      <dsp:nvSpPr>
        <dsp:cNvPr id="0" name=""/>
        <dsp:cNvSpPr/>
      </dsp:nvSpPr>
      <dsp:spPr>
        <a:xfrm>
          <a:off x="4717494" y="1741028"/>
          <a:ext cx="53026" cy="53026"/>
        </a:xfrm>
        <a:prstGeom prst="ellips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7143A6-A157-8948-B58C-AB6EC65548DC}">
      <dsp:nvSpPr>
        <dsp:cNvPr id="0" name=""/>
        <dsp:cNvSpPr/>
      </dsp:nvSpPr>
      <dsp:spPr>
        <a:xfrm rot="5400000">
          <a:off x="975076" y="384632"/>
          <a:ext cx="2164258" cy="1936193"/>
        </a:xfrm>
        <a:prstGeom prst="round2SameRect">
          <a:avLst/>
        </a:prstGeom>
        <a:solidFill>
          <a:schemeClr val="accent5">
            <a:alpha val="90000"/>
            <a:tint val="40000"/>
            <a:hueOff val="0"/>
            <a:satOff val="0"/>
            <a:lumOff val="0"/>
            <a:alphaOff val="0"/>
          </a:schemeClr>
        </a:solidFill>
        <a:ln w="12700" cap="flat" cmpd="sng" algn="ctr">
          <a:solidFill>
            <a:schemeClr val="accent5">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rtl="0">
            <a:lnSpc>
              <a:spcPct val="90000"/>
            </a:lnSpc>
            <a:spcBef>
              <a:spcPct val="0"/>
            </a:spcBef>
            <a:spcAft>
              <a:spcPct val="15000"/>
            </a:spcAft>
            <a:buChar char="•"/>
          </a:pPr>
          <a:r>
            <a:rPr lang="es-MX" sz="1500" kern="1200" dirty="0"/>
            <a:t>XXIII Congreso AMCICO 2023.</a:t>
          </a:r>
        </a:p>
        <a:p>
          <a:pPr marL="114300" lvl="1" indent="-114300" algn="l" defTabSz="666750" rtl="0">
            <a:lnSpc>
              <a:spcPct val="90000"/>
            </a:lnSpc>
            <a:spcBef>
              <a:spcPct val="0"/>
            </a:spcBef>
            <a:spcAft>
              <a:spcPct val="15000"/>
            </a:spcAft>
            <a:buChar char="•"/>
          </a:pPr>
          <a:r>
            <a:rPr lang="es-MX" sz="1500" kern="1200" dirty="0"/>
            <a:t>XXVII Congreso Mexicano de Cirugía Neurológica 2023.</a:t>
          </a:r>
        </a:p>
        <a:p>
          <a:pPr marL="114300" lvl="1" indent="-114300" algn="l" defTabSz="666750" rtl="0">
            <a:lnSpc>
              <a:spcPct val="90000"/>
            </a:lnSpc>
            <a:spcBef>
              <a:spcPct val="0"/>
            </a:spcBef>
            <a:spcAft>
              <a:spcPct val="15000"/>
            </a:spcAft>
            <a:buChar char="•"/>
          </a:pPr>
          <a:r>
            <a:rPr lang="es-MX" sz="1500" kern="1200" dirty="0"/>
            <a:t>XXIV Congreso AMCICO 2024.</a:t>
          </a:r>
        </a:p>
      </dsp:txBody>
      <dsp:txXfrm rot="-5400000">
        <a:off x="1089109" y="365117"/>
        <a:ext cx="1841676" cy="1975224"/>
      </dsp:txXfrm>
    </dsp:sp>
    <dsp:sp modelId="{91EC6F3E-B472-B24D-8AC4-A336AFF671BB}">
      <dsp:nvSpPr>
        <dsp:cNvPr id="0" name=""/>
        <dsp:cNvSpPr/>
      </dsp:nvSpPr>
      <dsp:spPr>
        <a:xfrm>
          <a:off x="0" y="67"/>
          <a:ext cx="1089109" cy="2705322"/>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1910" tIns="20955" rIns="41910" bIns="20955" numCol="1" spcCol="1270" anchor="ctr" anchorCtr="0">
          <a:noAutofit/>
        </a:bodyPr>
        <a:lstStyle/>
        <a:p>
          <a:pPr marL="0" lvl="0" indent="0" algn="ctr" defTabSz="488950" rtl="0">
            <a:lnSpc>
              <a:spcPct val="90000"/>
            </a:lnSpc>
            <a:spcBef>
              <a:spcPct val="0"/>
            </a:spcBef>
            <a:spcAft>
              <a:spcPct val="35000"/>
            </a:spcAft>
            <a:buNone/>
          </a:pPr>
          <a:r>
            <a:rPr lang="es-MX" sz="1100" kern="1200" dirty="0"/>
            <a:t>Presentaciones en Congresos Nacionales</a:t>
          </a:r>
        </a:p>
      </dsp:txBody>
      <dsp:txXfrm>
        <a:off x="53166" y="53233"/>
        <a:ext cx="982777" cy="2598990"/>
      </dsp:txXfrm>
    </dsp:sp>
    <dsp:sp modelId="{B7111143-6468-0749-B56E-821302C03A1E}">
      <dsp:nvSpPr>
        <dsp:cNvPr id="0" name=""/>
        <dsp:cNvSpPr/>
      </dsp:nvSpPr>
      <dsp:spPr>
        <a:xfrm rot="5400000">
          <a:off x="975076" y="3225220"/>
          <a:ext cx="2164258" cy="1936193"/>
        </a:xfrm>
        <a:prstGeom prst="round2SameRect">
          <a:avLst/>
        </a:prstGeom>
        <a:solidFill>
          <a:schemeClr val="accent5">
            <a:alpha val="90000"/>
            <a:tint val="40000"/>
            <a:hueOff val="0"/>
            <a:satOff val="0"/>
            <a:lumOff val="0"/>
            <a:alphaOff val="0"/>
          </a:schemeClr>
        </a:solidFill>
        <a:ln w="12700" cap="flat" cmpd="sng" algn="ctr">
          <a:solidFill>
            <a:schemeClr val="accent5">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rtl="0">
            <a:lnSpc>
              <a:spcPct val="90000"/>
            </a:lnSpc>
            <a:spcBef>
              <a:spcPct val="0"/>
            </a:spcBef>
            <a:spcAft>
              <a:spcPct val="15000"/>
            </a:spcAft>
            <a:buChar char="•"/>
          </a:pPr>
          <a:r>
            <a:rPr lang="es-MX" sz="1500" kern="1200" dirty="0"/>
            <a:t>Global Spine Congress 2024 (Bangkok, Tialandia)</a:t>
          </a:r>
        </a:p>
        <a:p>
          <a:pPr marL="114300" lvl="1" indent="-114300" algn="l" defTabSz="666750" rtl="0">
            <a:lnSpc>
              <a:spcPct val="90000"/>
            </a:lnSpc>
            <a:spcBef>
              <a:spcPct val="0"/>
            </a:spcBef>
            <a:spcAft>
              <a:spcPct val="15000"/>
            </a:spcAft>
            <a:buChar char="•"/>
          </a:pPr>
          <a:r>
            <a:rPr lang="es-MX" sz="1500" kern="1200" dirty="0"/>
            <a:t>Global Spine Congress 2025 (Río de Janeiro, Brasil- Próximamente)</a:t>
          </a:r>
        </a:p>
      </dsp:txBody>
      <dsp:txXfrm rot="-5400000">
        <a:off x="1089109" y="3205705"/>
        <a:ext cx="1841676" cy="1975224"/>
      </dsp:txXfrm>
    </dsp:sp>
    <dsp:sp modelId="{F1BC03E3-5C0A-3945-A74F-92E75FE817B7}">
      <dsp:nvSpPr>
        <dsp:cNvPr id="0" name=""/>
        <dsp:cNvSpPr/>
      </dsp:nvSpPr>
      <dsp:spPr>
        <a:xfrm>
          <a:off x="0" y="2840656"/>
          <a:ext cx="1089109" cy="2705322"/>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1910" tIns="20955" rIns="41910" bIns="20955" numCol="1" spcCol="1270" anchor="ctr" anchorCtr="0">
          <a:noAutofit/>
        </a:bodyPr>
        <a:lstStyle/>
        <a:p>
          <a:pPr marL="0" lvl="0" indent="0" algn="ctr" defTabSz="488950" rtl="0">
            <a:lnSpc>
              <a:spcPct val="90000"/>
            </a:lnSpc>
            <a:spcBef>
              <a:spcPct val="0"/>
            </a:spcBef>
            <a:spcAft>
              <a:spcPct val="35000"/>
            </a:spcAft>
            <a:buNone/>
          </a:pPr>
          <a:r>
            <a:rPr lang="es-MX" sz="1100" kern="1200" dirty="0"/>
            <a:t>Presentaciones en Congresos Internacionales</a:t>
          </a:r>
        </a:p>
      </dsp:txBody>
      <dsp:txXfrm>
        <a:off x="53166" y="2893822"/>
        <a:ext cx="982777" cy="25989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7152EB-7DDD-684A-9165-C736CCD68669}">
      <dsp:nvSpPr>
        <dsp:cNvPr id="0" name=""/>
        <dsp:cNvSpPr/>
      </dsp:nvSpPr>
      <dsp:spPr>
        <a:xfrm>
          <a:off x="1284576" y="357"/>
          <a:ext cx="5138307" cy="1972828"/>
        </a:xfrm>
        <a:prstGeom prst="rect">
          <a:avLst/>
        </a:prstGeom>
        <a:solidFill>
          <a:schemeClr val="dk2">
            <a:alpha val="90000"/>
            <a:tint val="40000"/>
            <a:hueOff val="0"/>
            <a:satOff val="0"/>
            <a:lumOff val="0"/>
            <a:alphaOff val="0"/>
          </a:schemeClr>
        </a:solidFill>
        <a:ln w="6350" cap="flat" cmpd="sng" algn="ctr">
          <a:solidFill>
            <a:schemeClr val="dk2">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9697" tIns="501098" rIns="99697" bIns="501098" numCol="1" spcCol="1270" anchor="ctr" anchorCtr="0">
          <a:noAutofit/>
        </a:bodyPr>
        <a:lstStyle/>
        <a:p>
          <a:pPr marL="0" lvl="0" indent="0" algn="l" defTabSz="488950" rtl="0">
            <a:lnSpc>
              <a:spcPct val="90000"/>
            </a:lnSpc>
            <a:spcBef>
              <a:spcPct val="0"/>
            </a:spcBef>
            <a:spcAft>
              <a:spcPct val="35000"/>
            </a:spcAft>
            <a:buNone/>
          </a:pPr>
          <a:r>
            <a:rPr lang="es-MX" sz="1100" b="1" kern="1200" dirty="0"/>
            <a:t>E.G.G. </a:t>
          </a:r>
          <a:r>
            <a:rPr lang="es-MX" sz="1100" kern="1200" dirty="0"/>
            <a:t>Perfil clínico y epidemiológico de pacientescon enfermedad por segmento adyacente en columna lumbar atendidos en el servicio de Neurocirugía y Cirugía de Columna del Hospital Regional “Lic. Adolfo López Mateos” entre 2023 y 2024.</a:t>
          </a:r>
        </a:p>
        <a:p>
          <a:pPr marL="0" lvl="0" indent="0" algn="l" defTabSz="488950" rtl="0">
            <a:lnSpc>
              <a:spcPct val="90000"/>
            </a:lnSpc>
            <a:spcBef>
              <a:spcPct val="0"/>
            </a:spcBef>
            <a:spcAft>
              <a:spcPct val="35000"/>
            </a:spcAft>
            <a:buNone/>
          </a:pPr>
          <a:r>
            <a:rPr lang="es-MX" sz="1100" b="1" kern="1200" dirty="0"/>
            <a:t>W.V.S. </a:t>
          </a:r>
          <a:r>
            <a:rPr lang="es-MX" sz="1100" kern="1200" dirty="0"/>
            <a:t>Comprobación de los resultados posquirurgicos de pacientes con radiculopatía y mielopatía espondilótica cervical tratados mediante colocación de caja autobloqueante versus fijación anterior y colocación de malla cervical.</a:t>
          </a:r>
        </a:p>
      </dsp:txBody>
      <dsp:txXfrm>
        <a:off x="1284576" y="357"/>
        <a:ext cx="5138307" cy="1972828"/>
      </dsp:txXfrm>
    </dsp:sp>
    <dsp:sp modelId="{AF4386F9-F825-0847-8602-3923C52D6565}">
      <dsp:nvSpPr>
        <dsp:cNvPr id="0" name=""/>
        <dsp:cNvSpPr/>
      </dsp:nvSpPr>
      <dsp:spPr>
        <a:xfrm>
          <a:off x="0" y="357"/>
          <a:ext cx="1284576" cy="1972828"/>
        </a:xfrm>
        <a:prstGeom prst="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6350" cap="flat" cmpd="sng" algn="ctr">
          <a:solidFill>
            <a:schemeClr val="dk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67976" tIns="194872" rIns="67976" bIns="194872" numCol="1" spcCol="1270" anchor="ctr" anchorCtr="0">
          <a:noAutofit/>
        </a:bodyPr>
        <a:lstStyle/>
        <a:p>
          <a:pPr marL="0" lvl="0" indent="0" algn="ctr" defTabSz="622300" rtl="0">
            <a:lnSpc>
              <a:spcPct val="90000"/>
            </a:lnSpc>
            <a:spcBef>
              <a:spcPct val="0"/>
            </a:spcBef>
            <a:spcAft>
              <a:spcPct val="35000"/>
            </a:spcAft>
            <a:buNone/>
          </a:pPr>
          <a:r>
            <a:rPr lang="es-MX" sz="1400" kern="1200" dirty="0"/>
            <a:t>Tesis</a:t>
          </a:r>
        </a:p>
      </dsp:txBody>
      <dsp:txXfrm>
        <a:off x="0" y="357"/>
        <a:ext cx="1284576" cy="1972828"/>
      </dsp:txXfrm>
    </dsp:sp>
    <dsp:sp modelId="{F59455E6-98CF-6043-BD35-6DFB36440D2D}">
      <dsp:nvSpPr>
        <dsp:cNvPr id="0" name=""/>
        <dsp:cNvSpPr/>
      </dsp:nvSpPr>
      <dsp:spPr>
        <a:xfrm>
          <a:off x="1284576" y="2091555"/>
          <a:ext cx="5138307" cy="1972828"/>
        </a:xfrm>
        <a:prstGeom prst="rect">
          <a:avLst/>
        </a:prstGeom>
        <a:solidFill>
          <a:schemeClr val="dk2">
            <a:alpha val="90000"/>
            <a:tint val="40000"/>
            <a:hueOff val="0"/>
            <a:satOff val="0"/>
            <a:lumOff val="0"/>
            <a:alphaOff val="0"/>
          </a:schemeClr>
        </a:solidFill>
        <a:ln w="6350" cap="flat" cmpd="sng" algn="ctr">
          <a:solidFill>
            <a:schemeClr val="dk2">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9697" tIns="501098" rIns="99697" bIns="501098" numCol="1" spcCol="1270" anchor="ctr" anchorCtr="0">
          <a:noAutofit/>
        </a:bodyPr>
        <a:lstStyle/>
        <a:p>
          <a:pPr marL="0" lvl="0" indent="0" algn="l" defTabSz="488950">
            <a:lnSpc>
              <a:spcPct val="90000"/>
            </a:lnSpc>
            <a:spcBef>
              <a:spcPct val="0"/>
            </a:spcBef>
            <a:spcAft>
              <a:spcPct val="35000"/>
            </a:spcAft>
            <a:buNone/>
          </a:pPr>
          <a:r>
            <a:rPr lang="es-ES_tradnl" sz="1100" kern="1200" dirty="0"/>
            <a:t>“</a:t>
          </a:r>
          <a:r>
            <a:rPr lang="es-ES_tradnl" sz="1100" kern="1200" dirty="0" err="1"/>
            <a:t>Radiological</a:t>
          </a:r>
          <a:r>
            <a:rPr lang="es-ES_tradnl" sz="1100" kern="1200" dirty="0"/>
            <a:t> </a:t>
          </a:r>
          <a:r>
            <a:rPr lang="es-ES_tradnl" sz="1100" kern="1200" dirty="0" err="1"/>
            <a:t>Assessment</a:t>
          </a:r>
          <a:r>
            <a:rPr lang="es-ES_tradnl" sz="1100" kern="1200" dirty="0"/>
            <a:t> </a:t>
          </a:r>
          <a:r>
            <a:rPr lang="es-ES_tradnl" sz="1100" kern="1200" dirty="0" err="1"/>
            <a:t>of</a:t>
          </a:r>
          <a:r>
            <a:rPr lang="es-ES_tradnl" sz="1100" kern="1200" dirty="0"/>
            <a:t> Lumbar </a:t>
          </a:r>
          <a:r>
            <a:rPr lang="es-ES_tradnl" sz="1100" kern="1200" dirty="0" err="1"/>
            <a:t>Fusion</a:t>
          </a:r>
          <a:r>
            <a:rPr lang="es-ES_tradnl" sz="1100" kern="1200" dirty="0"/>
            <a:t> Status: </a:t>
          </a:r>
          <a:r>
            <a:rPr lang="es-ES_tradnl" sz="1100" kern="1200" dirty="0" err="1"/>
            <a:t>Which</a:t>
          </a:r>
          <a:r>
            <a:rPr lang="es-ES_tradnl" sz="1100" kern="1200" dirty="0"/>
            <a:t> </a:t>
          </a:r>
          <a:r>
            <a:rPr lang="es-ES_tradnl" sz="1100" kern="1200" dirty="0" err="1"/>
            <a:t>Imaging</a:t>
          </a:r>
          <a:r>
            <a:rPr lang="es-ES_tradnl" sz="1100" kern="1200" dirty="0"/>
            <a:t> </a:t>
          </a:r>
          <a:r>
            <a:rPr lang="es-ES_tradnl" sz="1100" kern="1200" dirty="0" err="1"/>
            <a:t>Modality</a:t>
          </a:r>
          <a:r>
            <a:rPr lang="es-ES_tradnl" sz="1100" kern="1200" dirty="0"/>
            <a:t> </a:t>
          </a:r>
          <a:r>
            <a:rPr lang="es-ES_tradnl" sz="1100" kern="1200" dirty="0" err="1"/>
            <a:t>is</a:t>
          </a:r>
          <a:r>
            <a:rPr lang="es-ES_tradnl" sz="1100" kern="1200" dirty="0"/>
            <a:t> </a:t>
          </a:r>
          <a:r>
            <a:rPr lang="es-ES_tradnl" sz="1100" kern="1200" dirty="0" err="1"/>
            <a:t>Best</a:t>
          </a:r>
          <a:r>
            <a:rPr lang="es-ES_tradnl" sz="1100" kern="1200" dirty="0"/>
            <a:t> </a:t>
          </a:r>
          <a:r>
            <a:rPr lang="es-ES_tradnl" sz="1100" kern="1200" dirty="0" err="1"/>
            <a:t>Assessing</a:t>
          </a:r>
          <a:r>
            <a:rPr lang="es-ES_tradnl" sz="1100" kern="1200" dirty="0"/>
            <a:t> Non-</a:t>
          </a:r>
          <a:r>
            <a:rPr lang="es-ES_tradnl" sz="1100" kern="1200" dirty="0" err="1"/>
            <a:t>Union</a:t>
          </a:r>
          <a:r>
            <a:rPr lang="es-ES_tradnl" sz="1100" kern="1200" dirty="0"/>
            <a:t> in Lumbar </a:t>
          </a:r>
          <a:r>
            <a:rPr lang="es-ES_tradnl" sz="1100" kern="1200" dirty="0" err="1"/>
            <a:t>Spine</a:t>
          </a:r>
          <a:r>
            <a:rPr lang="es-ES_tradnl" sz="1100" kern="1200" dirty="0"/>
            <a:t> </a:t>
          </a:r>
          <a:r>
            <a:rPr lang="es-ES_tradnl" sz="1100" kern="1200" dirty="0" err="1"/>
            <a:t>Pseudoarthrosis</a:t>
          </a:r>
          <a:r>
            <a:rPr lang="es-ES_tradnl" sz="1100" kern="1200" dirty="0"/>
            <a:t>?”, </a:t>
          </a:r>
          <a:r>
            <a:rPr lang="es-ES_tradnl" sz="1100" b="1" kern="1200" dirty="0"/>
            <a:t>actualmente el proceso de publicación en la revista Global </a:t>
          </a:r>
          <a:r>
            <a:rPr lang="es-ES_tradnl" sz="1100" b="1" kern="1200" dirty="0" err="1"/>
            <a:t>Spine</a:t>
          </a:r>
          <a:r>
            <a:rPr lang="es-ES_tradnl" sz="1100" b="1" kern="1200" dirty="0"/>
            <a:t> </a:t>
          </a:r>
          <a:r>
            <a:rPr lang="es-ES_tradnl" sz="1100" b="1" kern="1200" dirty="0" err="1"/>
            <a:t>Journal</a:t>
          </a:r>
          <a:r>
            <a:rPr lang="es-ES_tradnl" sz="1100" b="1" kern="1200" dirty="0"/>
            <a:t>, y próximo a ser expuesto en la modalidad de cartel en el Global </a:t>
          </a:r>
          <a:r>
            <a:rPr lang="es-ES_tradnl" sz="1100" b="1" kern="1200" dirty="0" err="1"/>
            <a:t>Spine</a:t>
          </a:r>
          <a:r>
            <a:rPr lang="es-ES_tradnl" sz="1100" b="1" kern="1200" dirty="0"/>
            <a:t> </a:t>
          </a:r>
          <a:r>
            <a:rPr lang="es-ES_tradnl" sz="1100" b="1" kern="1200" dirty="0" err="1"/>
            <a:t>Congress</a:t>
          </a:r>
          <a:r>
            <a:rPr lang="es-ES_tradnl" sz="1100" b="1" kern="1200" dirty="0"/>
            <a:t> 2025 a celebrarse en Río de Janeiro, Brasil. </a:t>
          </a:r>
          <a:endParaRPr lang="es-MX" sz="1100" kern="1200" dirty="0"/>
        </a:p>
        <a:p>
          <a:pPr marL="0" lvl="0" indent="0" algn="l" defTabSz="488950">
            <a:lnSpc>
              <a:spcPct val="90000"/>
            </a:lnSpc>
            <a:spcBef>
              <a:spcPct val="0"/>
            </a:spcBef>
            <a:spcAft>
              <a:spcPct val="35000"/>
            </a:spcAft>
            <a:buNone/>
          </a:pPr>
          <a:r>
            <a:rPr lang="en-US" sz="1100" kern="1200" dirty="0"/>
            <a:t>“Minimally invasive treatment of adjacent segment disease in patients with previous lumbar fusion: Systematic review of the literature and report of 1 case treated with combined technique in single position”. </a:t>
          </a:r>
          <a:r>
            <a:rPr lang="es-ES_tradnl" sz="1100" kern="1200" dirty="0"/>
            <a:t>Revista Global </a:t>
          </a:r>
          <a:r>
            <a:rPr lang="es-ES_tradnl" sz="1100" kern="1200" dirty="0" err="1"/>
            <a:t>Spine</a:t>
          </a:r>
          <a:r>
            <a:rPr lang="es-ES_tradnl" sz="1100" kern="1200" dirty="0"/>
            <a:t> </a:t>
          </a:r>
          <a:r>
            <a:rPr lang="es-ES_tradnl" sz="1100" kern="1200" dirty="0" err="1"/>
            <a:t>Journal</a:t>
          </a:r>
          <a:r>
            <a:rPr lang="es-ES_tradnl" sz="1100" kern="1200" dirty="0"/>
            <a:t>. </a:t>
          </a:r>
          <a:r>
            <a:rPr lang="es-ES_tradnl" sz="1100" b="1" kern="1200" dirty="0"/>
            <a:t>2024</a:t>
          </a:r>
          <a:endParaRPr lang="es-MX" sz="1100" kern="1200" dirty="0"/>
        </a:p>
        <a:p>
          <a:pPr marL="0" lvl="0" indent="0" algn="l" defTabSz="488950">
            <a:lnSpc>
              <a:spcPct val="90000"/>
            </a:lnSpc>
            <a:spcBef>
              <a:spcPct val="0"/>
            </a:spcBef>
            <a:spcAft>
              <a:spcPct val="35000"/>
            </a:spcAft>
            <a:buNone/>
          </a:pPr>
          <a:r>
            <a:rPr lang="es-ES_tradnl" sz="1100" kern="1200" dirty="0"/>
            <a:t>“Análisis volumétrico en una paciente con fractura por aplastamiento de T12 tratada mediante </a:t>
          </a:r>
          <a:r>
            <a:rPr lang="es-ES_tradnl" sz="1100" kern="1200" dirty="0" err="1"/>
            <a:t>cifoplastía</a:t>
          </a:r>
          <a:r>
            <a:rPr lang="es-ES_tradnl" sz="1100" kern="1200" dirty="0"/>
            <a:t> percutánea con un dispositivo </a:t>
          </a:r>
          <a:r>
            <a:rPr lang="es-ES_tradnl" sz="1100" kern="1200" dirty="0" err="1"/>
            <a:t>intravertebral</a:t>
          </a:r>
          <a:r>
            <a:rPr lang="es-ES_tradnl" sz="1100" kern="1200" dirty="0"/>
            <a:t> (</a:t>
          </a:r>
          <a:r>
            <a:rPr lang="es-ES_tradnl" sz="1100" kern="1200" dirty="0" err="1"/>
            <a:t>Spine</a:t>
          </a:r>
          <a:r>
            <a:rPr lang="es-ES_tradnl" sz="1100" kern="1200" dirty="0"/>
            <a:t> Jack)”. Revista Cirugía de Columna (AMCICO) </a:t>
          </a:r>
          <a:r>
            <a:rPr lang="es-ES_tradnl" sz="1100" b="1" kern="1200" dirty="0"/>
            <a:t>2023.</a:t>
          </a:r>
          <a:endParaRPr lang="es-MX" sz="1100" kern="1200" dirty="0"/>
        </a:p>
      </dsp:txBody>
      <dsp:txXfrm>
        <a:off x="1284576" y="2091555"/>
        <a:ext cx="5138307" cy="1972828"/>
      </dsp:txXfrm>
    </dsp:sp>
    <dsp:sp modelId="{E9EF29C9-600E-4241-A199-07AAA0D823AB}">
      <dsp:nvSpPr>
        <dsp:cNvPr id="0" name=""/>
        <dsp:cNvSpPr/>
      </dsp:nvSpPr>
      <dsp:spPr>
        <a:xfrm>
          <a:off x="0" y="2091555"/>
          <a:ext cx="1284576" cy="1972828"/>
        </a:xfrm>
        <a:prstGeom prst="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6350" cap="flat" cmpd="sng" algn="ctr">
          <a:solidFill>
            <a:schemeClr val="dk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67976" tIns="194872" rIns="67976" bIns="194872" numCol="1" spcCol="1270" anchor="ctr" anchorCtr="0">
          <a:noAutofit/>
        </a:bodyPr>
        <a:lstStyle/>
        <a:p>
          <a:pPr marL="0" lvl="0" indent="0" algn="ctr" defTabSz="622300" rtl="0">
            <a:lnSpc>
              <a:spcPct val="90000"/>
            </a:lnSpc>
            <a:spcBef>
              <a:spcPct val="0"/>
            </a:spcBef>
            <a:spcAft>
              <a:spcPct val="35000"/>
            </a:spcAft>
            <a:buNone/>
          </a:pPr>
          <a:r>
            <a:rPr lang="es-MX" sz="1400" kern="1200" dirty="0"/>
            <a:t>Artículos Publicados</a:t>
          </a:r>
        </a:p>
      </dsp:txBody>
      <dsp:txXfrm>
        <a:off x="0" y="2091555"/>
        <a:ext cx="1284576" cy="1972828"/>
      </dsp:txXfrm>
    </dsp:sp>
  </dsp:spTree>
</dsp:drawing>
</file>

<file path=ppt/diagrams/layout1.xml><?xml version="1.0" encoding="utf-8"?>
<dgm:layoutDef xmlns:dgm="http://schemas.openxmlformats.org/drawingml/2006/diagram" xmlns:a="http://schemas.openxmlformats.org/drawingml/2006/main" uniqueId="urn:microsoft.com/office/officeart/2016/7/layout/BasicTimeline">
  <dgm:title val="Basic Timeline"/>
  <dgm:desc val="Use to show a list of events in chronological order. The rounded rectangular shape contains the description while the date is shown below on the time line. It's the perfect SmartArt for displaying large amount of text with a medium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dgm:constrLst>
    <dgm:layoutNode name="divider" styleLbl="fgAccFollowNode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presOf/>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16"/>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42"/>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8"/>
                <dgm:constr type="l" for="ch" forName="L1TextContainer" refType="w" fact="0.06"/>
                <dgm:constr type="t" for="ch" forName="L1TextContainer" refType="h" fact="0.537"/>
                <dgm:constr type="h" for="ch" forName="L1TextContainer" refType="h" fact="0.113"/>
                <dgm:constr type="w" for="ch" forName="L2TextContainerWrapper" refType="w"/>
                <dgm:constr type="h" for="ch" forName="L2TextContainerWrapper" refType="h" fact="0.31"/>
                <dgm:constr type="b" for="ch" forName="L2TextContainerWrapper" refType="h" fact="0.31"/>
                <dgm:constr type="w" for="ch" forName="ConnectLine"/>
                <dgm:constr type="l" for="ch" forName="ConnectLine" refType="w" fact="0.5"/>
                <dgm:constr type="h" for="ch" forName="ConnectLine" refType="h" fact="0.19"/>
                <dgm:constr type="t" for="ch" forName="ConnectLine" refType="h" fact="0.31"/>
                <dgm:constr type="w" for="ch" forName="ConnectorPoint" refType="h" fact="0.015"/>
                <dgm:constr type="h" for="ch" forName="ConnectorPoint" refType="h" fact="0.01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8"/>
                <dgm:constr type="l" for="ch" forName="L1TextContainer" refType="w" fact="0.06"/>
                <dgm:constr type="t" for="ch" forName="L1TextContainer" refType="h" fact="0.35"/>
                <dgm:constr type="h" for="ch" forName="L1TextContainer" refType="h" fact="0.113"/>
                <dgm:constr type="w" for="ch" forName="L2TextContainerWrapper" refType="w"/>
                <dgm:constr type="h" for="ch" forName="L2TextContainerWrapper" refType="h" fact="0.31"/>
                <dgm:constr type="t" for="ch" forName="L2TextContainerWrapper" refType="h" fact="0.69"/>
                <dgm:constr type="w" for="ch" forName="ConnectLine"/>
                <dgm:constr type="l" for="ch" forName="ConnectLine" refType="w" fact="0.5"/>
                <dgm:constr type="h" for="ch" forName="ConnectLine" refType="h" fact="0.19"/>
                <dgm:constr type="t" for="ch" forName="ConnectLine" refType="h" fact="0.5"/>
                <dgm:constr type="w" for="ch" forName="ConnectorPoint" refType="h" fact="0.015"/>
                <dgm:constr type="h" for="ch" forName="ConnectorPoint" refType="h" fact="0.01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55"/>
                  <dgm:constr type="b" for="ch" forName="L2TextContainer" refType="h"/>
                  <dgm:constr type="h" for="ch" forName="FlexibleEmptyPlaceHolder" refType="h" fact="0.45"/>
                </dgm:constrLst>
              </dgm:if>
              <dgm:else name="CaseForPlacingL2TextContaineBelowDivider">
                <dgm:constrLst>
                  <dgm:constr type="h" for="ch" forName="L2TextContainer" refType="h" fact="0.55"/>
                  <dgm:constr type="h" for="ch" forName="FlexibleEmptyPlaceHolder" refType="h" fact="0.45"/>
                  <dgm:constr type="b" for="ch" forName="FlexibleEmptyPlaceHolder" refType="h"/>
                </dgm:constrLst>
              </dgm:else>
            </dgm:choose>
            <dgm:layoutNode name="L2TextContainer" styleLbl="bgAcc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oundRect" r:blip="">
                <dgm:adjLst/>
              </dgm:shape>
              <dgm:presOf axis="des" ptType="node"/>
              <dgm:constrLst>
                <dgm:constr type="primFontSz" val="17"/>
                <dgm:constr type="lMarg" refType="primFontSz" fact="0.7"/>
                <dgm:constr type="rMarg" refType="primFontSz" fact="0.7"/>
                <dgm:constr type="tMarg" refType="primFontSz" fact="0.7"/>
                <dgm:constr type="bMarg" refType="primFontSz" fact="0.7"/>
              </dgm:constrLst>
              <dgm:ruleLst>
                <dgm:rule type="primFontSz" val="12" fact="NaN" max="NaN"/>
                <dgm:rule type="secFontSz" val="10" fact="NaN" max="NaN"/>
                <dgm:rule type="h" val="INF"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sibTrans1D1" moveWith="L2TextContainer">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orPoint" styleLbl="alignNode1" moveWith="L2TextContainer">
            <dgm:alg type="sp"/>
            <dgm:shape xmlns:r="http://schemas.openxmlformats.org/officeDocument/2006/relationships" type="ellipse" r:blip="" zOrderOff="1">
              <dgm:adj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6/7/layout/VerticalSolidActionList">
  <dgm:title val="Vertical Solid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alignNode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AccFollow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1FC6F2-2065-D9EA-B110-5C30AEBA426E}"/>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endParaRPr lang="es-ES_tradnl"/>
          </a:p>
        </p:txBody>
      </p:sp>
      <p:sp>
        <p:nvSpPr>
          <p:cNvPr id="3" name="Subtítulo 2">
            <a:extLst>
              <a:ext uri="{FF2B5EF4-FFF2-40B4-BE49-F238E27FC236}">
                <a16:creationId xmlns:a16="http://schemas.microsoft.com/office/drawing/2014/main" id="{1DB987F2-72D9-0741-56BD-BF09DFB438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s-ES_tradnl"/>
          </a:p>
        </p:txBody>
      </p:sp>
      <p:sp>
        <p:nvSpPr>
          <p:cNvPr id="4" name="Marcador de fecha 3">
            <a:extLst>
              <a:ext uri="{FF2B5EF4-FFF2-40B4-BE49-F238E27FC236}">
                <a16:creationId xmlns:a16="http://schemas.microsoft.com/office/drawing/2014/main" id="{4F1AC36B-0427-A0B5-BB94-57A34C9F403B}"/>
              </a:ext>
            </a:extLst>
          </p:cNvPr>
          <p:cNvSpPr>
            <a:spLocks noGrp="1"/>
          </p:cNvSpPr>
          <p:nvPr>
            <p:ph type="dt" sz="half" idx="10"/>
          </p:nvPr>
        </p:nvSpPr>
        <p:spPr/>
        <p:txBody>
          <a:bodyPr/>
          <a:lstStyle/>
          <a:p>
            <a:fld id="{5F5527A9-2CB7-9F45-9A71-FE649158D4EC}" type="datetimeFigureOut">
              <a:rPr lang="es-ES_tradnl" smtClean="0"/>
              <a:t>13/3/25</a:t>
            </a:fld>
            <a:endParaRPr lang="es-ES_tradnl"/>
          </a:p>
        </p:txBody>
      </p:sp>
      <p:sp>
        <p:nvSpPr>
          <p:cNvPr id="5" name="Marcador de pie de página 4">
            <a:extLst>
              <a:ext uri="{FF2B5EF4-FFF2-40B4-BE49-F238E27FC236}">
                <a16:creationId xmlns:a16="http://schemas.microsoft.com/office/drawing/2014/main" id="{3BA8492D-68E7-679B-5007-C82A22E250C1}"/>
              </a:ext>
            </a:extLst>
          </p:cNvPr>
          <p:cNvSpPr>
            <a:spLocks noGrp="1"/>
          </p:cNvSpPr>
          <p:nvPr>
            <p:ph type="ftr" sz="quarter" idx="11"/>
          </p:nvPr>
        </p:nvSpPr>
        <p:spPr/>
        <p:txBody>
          <a:bodyPr/>
          <a:lstStyle/>
          <a:p>
            <a:endParaRPr lang="es-ES_tradnl"/>
          </a:p>
        </p:txBody>
      </p:sp>
      <p:sp>
        <p:nvSpPr>
          <p:cNvPr id="6" name="Marcador de número de diapositiva 5">
            <a:extLst>
              <a:ext uri="{FF2B5EF4-FFF2-40B4-BE49-F238E27FC236}">
                <a16:creationId xmlns:a16="http://schemas.microsoft.com/office/drawing/2014/main" id="{A4104EF1-7B6C-48AC-9C30-1F5CA3D51E76}"/>
              </a:ext>
            </a:extLst>
          </p:cNvPr>
          <p:cNvSpPr>
            <a:spLocks noGrp="1"/>
          </p:cNvSpPr>
          <p:nvPr>
            <p:ph type="sldNum" sz="quarter" idx="12"/>
          </p:nvPr>
        </p:nvSpPr>
        <p:spPr/>
        <p:txBody>
          <a:bodyPr/>
          <a:lstStyle/>
          <a:p>
            <a:fld id="{EF840F42-096F-084D-8414-06D09C27A26E}" type="slidenum">
              <a:rPr lang="es-ES_tradnl" smtClean="0"/>
              <a:t>‹#›</a:t>
            </a:fld>
            <a:endParaRPr lang="es-ES_tradnl"/>
          </a:p>
        </p:txBody>
      </p:sp>
    </p:spTree>
    <p:extLst>
      <p:ext uri="{BB962C8B-B14F-4D97-AF65-F5344CB8AC3E}">
        <p14:creationId xmlns:p14="http://schemas.microsoft.com/office/powerpoint/2010/main" val="11180788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A4E76B-BD3E-50F1-8859-4DE1C5BC2557}"/>
              </a:ext>
            </a:extLst>
          </p:cNvPr>
          <p:cNvSpPr>
            <a:spLocks noGrp="1"/>
          </p:cNvSpPr>
          <p:nvPr>
            <p:ph type="title"/>
          </p:nvPr>
        </p:nvSpPr>
        <p:spPr/>
        <p:txBody>
          <a:bodyPr/>
          <a:lstStyle/>
          <a:p>
            <a:r>
              <a:rPr lang="es-MX"/>
              <a:t>Haz clic para modificar el estilo de título del patrón</a:t>
            </a:r>
            <a:endParaRPr lang="es-ES_tradnl"/>
          </a:p>
        </p:txBody>
      </p:sp>
      <p:sp>
        <p:nvSpPr>
          <p:cNvPr id="3" name="Marcador de texto vertical 2">
            <a:extLst>
              <a:ext uri="{FF2B5EF4-FFF2-40B4-BE49-F238E27FC236}">
                <a16:creationId xmlns:a16="http://schemas.microsoft.com/office/drawing/2014/main" id="{55727F46-A829-DD06-C50B-C9A0354687C2}"/>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S_tradnl"/>
          </a:p>
        </p:txBody>
      </p:sp>
      <p:sp>
        <p:nvSpPr>
          <p:cNvPr id="4" name="Marcador de fecha 3">
            <a:extLst>
              <a:ext uri="{FF2B5EF4-FFF2-40B4-BE49-F238E27FC236}">
                <a16:creationId xmlns:a16="http://schemas.microsoft.com/office/drawing/2014/main" id="{38EC2C75-F966-7EEC-95C5-6BE46C37E118}"/>
              </a:ext>
            </a:extLst>
          </p:cNvPr>
          <p:cNvSpPr>
            <a:spLocks noGrp="1"/>
          </p:cNvSpPr>
          <p:nvPr>
            <p:ph type="dt" sz="half" idx="10"/>
          </p:nvPr>
        </p:nvSpPr>
        <p:spPr/>
        <p:txBody>
          <a:bodyPr/>
          <a:lstStyle/>
          <a:p>
            <a:fld id="{5F5527A9-2CB7-9F45-9A71-FE649158D4EC}" type="datetimeFigureOut">
              <a:rPr lang="es-ES_tradnl" smtClean="0"/>
              <a:t>13/3/25</a:t>
            </a:fld>
            <a:endParaRPr lang="es-ES_tradnl"/>
          </a:p>
        </p:txBody>
      </p:sp>
      <p:sp>
        <p:nvSpPr>
          <p:cNvPr id="5" name="Marcador de pie de página 4">
            <a:extLst>
              <a:ext uri="{FF2B5EF4-FFF2-40B4-BE49-F238E27FC236}">
                <a16:creationId xmlns:a16="http://schemas.microsoft.com/office/drawing/2014/main" id="{CB0432C2-63B1-72CC-0375-79C4AB3F3A24}"/>
              </a:ext>
            </a:extLst>
          </p:cNvPr>
          <p:cNvSpPr>
            <a:spLocks noGrp="1"/>
          </p:cNvSpPr>
          <p:nvPr>
            <p:ph type="ftr" sz="quarter" idx="11"/>
          </p:nvPr>
        </p:nvSpPr>
        <p:spPr/>
        <p:txBody>
          <a:bodyPr/>
          <a:lstStyle/>
          <a:p>
            <a:endParaRPr lang="es-ES_tradnl"/>
          </a:p>
        </p:txBody>
      </p:sp>
      <p:sp>
        <p:nvSpPr>
          <p:cNvPr id="6" name="Marcador de número de diapositiva 5">
            <a:extLst>
              <a:ext uri="{FF2B5EF4-FFF2-40B4-BE49-F238E27FC236}">
                <a16:creationId xmlns:a16="http://schemas.microsoft.com/office/drawing/2014/main" id="{75247432-9BD5-6B2D-B9A2-4EEF328FB537}"/>
              </a:ext>
            </a:extLst>
          </p:cNvPr>
          <p:cNvSpPr>
            <a:spLocks noGrp="1"/>
          </p:cNvSpPr>
          <p:nvPr>
            <p:ph type="sldNum" sz="quarter" idx="12"/>
          </p:nvPr>
        </p:nvSpPr>
        <p:spPr/>
        <p:txBody>
          <a:bodyPr/>
          <a:lstStyle/>
          <a:p>
            <a:fld id="{EF840F42-096F-084D-8414-06D09C27A26E}" type="slidenum">
              <a:rPr lang="es-ES_tradnl" smtClean="0"/>
              <a:t>‹#›</a:t>
            </a:fld>
            <a:endParaRPr lang="es-ES_tradnl"/>
          </a:p>
        </p:txBody>
      </p:sp>
    </p:spTree>
    <p:extLst>
      <p:ext uri="{BB962C8B-B14F-4D97-AF65-F5344CB8AC3E}">
        <p14:creationId xmlns:p14="http://schemas.microsoft.com/office/powerpoint/2010/main" val="2644692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0DB6C60-8199-7FEB-3767-0D6C4EF36CBC}"/>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endParaRPr lang="es-ES_tradnl"/>
          </a:p>
        </p:txBody>
      </p:sp>
      <p:sp>
        <p:nvSpPr>
          <p:cNvPr id="3" name="Marcador de texto vertical 2">
            <a:extLst>
              <a:ext uri="{FF2B5EF4-FFF2-40B4-BE49-F238E27FC236}">
                <a16:creationId xmlns:a16="http://schemas.microsoft.com/office/drawing/2014/main" id="{FB4831D6-A34B-1C4A-6A71-E34714BED6D3}"/>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S_tradnl"/>
          </a:p>
        </p:txBody>
      </p:sp>
      <p:sp>
        <p:nvSpPr>
          <p:cNvPr id="4" name="Marcador de fecha 3">
            <a:extLst>
              <a:ext uri="{FF2B5EF4-FFF2-40B4-BE49-F238E27FC236}">
                <a16:creationId xmlns:a16="http://schemas.microsoft.com/office/drawing/2014/main" id="{20B0A6DF-B910-2D8F-C184-FCC384110C0D}"/>
              </a:ext>
            </a:extLst>
          </p:cNvPr>
          <p:cNvSpPr>
            <a:spLocks noGrp="1"/>
          </p:cNvSpPr>
          <p:nvPr>
            <p:ph type="dt" sz="half" idx="10"/>
          </p:nvPr>
        </p:nvSpPr>
        <p:spPr/>
        <p:txBody>
          <a:bodyPr/>
          <a:lstStyle/>
          <a:p>
            <a:fld id="{5F5527A9-2CB7-9F45-9A71-FE649158D4EC}" type="datetimeFigureOut">
              <a:rPr lang="es-ES_tradnl" smtClean="0"/>
              <a:t>13/3/25</a:t>
            </a:fld>
            <a:endParaRPr lang="es-ES_tradnl"/>
          </a:p>
        </p:txBody>
      </p:sp>
      <p:sp>
        <p:nvSpPr>
          <p:cNvPr id="5" name="Marcador de pie de página 4">
            <a:extLst>
              <a:ext uri="{FF2B5EF4-FFF2-40B4-BE49-F238E27FC236}">
                <a16:creationId xmlns:a16="http://schemas.microsoft.com/office/drawing/2014/main" id="{0C03F735-A037-7BDE-D949-28ECA56B44E9}"/>
              </a:ext>
            </a:extLst>
          </p:cNvPr>
          <p:cNvSpPr>
            <a:spLocks noGrp="1"/>
          </p:cNvSpPr>
          <p:nvPr>
            <p:ph type="ftr" sz="quarter" idx="11"/>
          </p:nvPr>
        </p:nvSpPr>
        <p:spPr/>
        <p:txBody>
          <a:bodyPr/>
          <a:lstStyle/>
          <a:p>
            <a:endParaRPr lang="es-ES_tradnl"/>
          </a:p>
        </p:txBody>
      </p:sp>
      <p:sp>
        <p:nvSpPr>
          <p:cNvPr id="6" name="Marcador de número de diapositiva 5">
            <a:extLst>
              <a:ext uri="{FF2B5EF4-FFF2-40B4-BE49-F238E27FC236}">
                <a16:creationId xmlns:a16="http://schemas.microsoft.com/office/drawing/2014/main" id="{D8D868D3-71D0-C584-077B-0C7F8584067C}"/>
              </a:ext>
            </a:extLst>
          </p:cNvPr>
          <p:cNvSpPr>
            <a:spLocks noGrp="1"/>
          </p:cNvSpPr>
          <p:nvPr>
            <p:ph type="sldNum" sz="quarter" idx="12"/>
          </p:nvPr>
        </p:nvSpPr>
        <p:spPr/>
        <p:txBody>
          <a:bodyPr/>
          <a:lstStyle/>
          <a:p>
            <a:fld id="{EF840F42-096F-084D-8414-06D09C27A26E}" type="slidenum">
              <a:rPr lang="es-ES_tradnl" smtClean="0"/>
              <a:t>‹#›</a:t>
            </a:fld>
            <a:endParaRPr lang="es-ES_tradnl"/>
          </a:p>
        </p:txBody>
      </p:sp>
    </p:spTree>
    <p:extLst>
      <p:ext uri="{BB962C8B-B14F-4D97-AF65-F5344CB8AC3E}">
        <p14:creationId xmlns:p14="http://schemas.microsoft.com/office/powerpoint/2010/main" val="1177570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0BCAB5-E05B-5EF4-1DA7-65838EC09BC2}"/>
              </a:ext>
            </a:extLst>
          </p:cNvPr>
          <p:cNvSpPr>
            <a:spLocks noGrp="1"/>
          </p:cNvSpPr>
          <p:nvPr>
            <p:ph type="title"/>
          </p:nvPr>
        </p:nvSpPr>
        <p:spPr/>
        <p:txBody>
          <a:bodyPr/>
          <a:lstStyle/>
          <a:p>
            <a:r>
              <a:rPr lang="es-MX"/>
              <a:t>Haz clic para modificar el estilo de título del patrón</a:t>
            </a:r>
            <a:endParaRPr lang="es-ES_tradnl"/>
          </a:p>
        </p:txBody>
      </p:sp>
      <p:sp>
        <p:nvSpPr>
          <p:cNvPr id="3" name="Marcador de contenido 2">
            <a:extLst>
              <a:ext uri="{FF2B5EF4-FFF2-40B4-BE49-F238E27FC236}">
                <a16:creationId xmlns:a16="http://schemas.microsoft.com/office/drawing/2014/main" id="{D20BB036-A539-44C4-E30E-419B612D95E3}"/>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S_tradnl"/>
          </a:p>
        </p:txBody>
      </p:sp>
      <p:sp>
        <p:nvSpPr>
          <p:cNvPr id="4" name="Marcador de fecha 3">
            <a:extLst>
              <a:ext uri="{FF2B5EF4-FFF2-40B4-BE49-F238E27FC236}">
                <a16:creationId xmlns:a16="http://schemas.microsoft.com/office/drawing/2014/main" id="{6768F151-DC84-1333-DEA4-93E73B819E1B}"/>
              </a:ext>
            </a:extLst>
          </p:cNvPr>
          <p:cNvSpPr>
            <a:spLocks noGrp="1"/>
          </p:cNvSpPr>
          <p:nvPr>
            <p:ph type="dt" sz="half" idx="10"/>
          </p:nvPr>
        </p:nvSpPr>
        <p:spPr/>
        <p:txBody>
          <a:bodyPr/>
          <a:lstStyle/>
          <a:p>
            <a:fld id="{5F5527A9-2CB7-9F45-9A71-FE649158D4EC}" type="datetimeFigureOut">
              <a:rPr lang="es-ES_tradnl" smtClean="0"/>
              <a:t>13/3/25</a:t>
            </a:fld>
            <a:endParaRPr lang="es-ES_tradnl"/>
          </a:p>
        </p:txBody>
      </p:sp>
      <p:sp>
        <p:nvSpPr>
          <p:cNvPr id="5" name="Marcador de pie de página 4">
            <a:extLst>
              <a:ext uri="{FF2B5EF4-FFF2-40B4-BE49-F238E27FC236}">
                <a16:creationId xmlns:a16="http://schemas.microsoft.com/office/drawing/2014/main" id="{6B25313F-02D7-7731-4646-C29E9221B252}"/>
              </a:ext>
            </a:extLst>
          </p:cNvPr>
          <p:cNvSpPr>
            <a:spLocks noGrp="1"/>
          </p:cNvSpPr>
          <p:nvPr>
            <p:ph type="ftr" sz="quarter" idx="11"/>
          </p:nvPr>
        </p:nvSpPr>
        <p:spPr/>
        <p:txBody>
          <a:bodyPr/>
          <a:lstStyle/>
          <a:p>
            <a:endParaRPr lang="es-ES_tradnl"/>
          </a:p>
        </p:txBody>
      </p:sp>
      <p:sp>
        <p:nvSpPr>
          <p:cNvPr id="6" name="Marcador de número de diapositiva 5">
            <a:extLst>
              <a:ext uri="{FF2B5EF4-FFF2-40B4-BE49-F238E27FC236}">
                <a16:creationId xmlns:a16="http://schemas.microsoft.com/office/drawing/2014/main" id="{46D09EBA-0A8B-910B-19EE-491D5FC76A1E}"/>
              </a:ext>
            </a:extLst>
          </p:cNvPr>
          <p:cNvSpPr>
            <a:spLocks noGrp="1"/>
          </p:cNvSpPr>
          <p:nvPr>
            <p:ph type="sldNum" sz="quarter" idx="12"/>
          </p:nvPr>
        </p:nvSpPr>
        <p:spPr/>
        <p:txBody>
          <a:bodyPr/>
          <a:lstStyle/>
          <a:p>
            <a:fld id="{EF840F42-096F-084D-8414-06D09C27A26E}" type="slidenum">
              <a:rPr lang="es-ES_tradnl" smtClean="0"/>
              <a:t>‹#›</a:t>
            </a:fld>
            <a:endParaRPr lang="es-ES_tradnl"/>
          </a:p>
        </p:txBody>
      </p:sp>
    </p:spTree>
    <p:extLst>
      <p:ext uri="{BB962C8B-B14F-4D97-AF65-F5344CB8AC3E}">
        <p14:creationId xmlns:p14="http://schemas.microsoft.com/office/powerpoint/2010/main" val="895834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CD0CB7-8022-8F88-29D9-1B654DFA76DA}"/>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endParaRPr lang="es-ES_tradnl"/>
          </a:p>
        </p:txBody>
      </p:sp>
      <p:sp>
        <p:nvSpPr>
          <p:cNvPr id="3" name="Marcador de texto 2">
            <a:extLst>
              <a:ext uri="{FF2B5EF4-FFF2-40B4-BE49-F238E27FC236}">
                <a16:creationId xmlns:a16="http://schemas.microsoft.com/office/drawing/2014/main" id="{6C4108FD-6F79-403C-FA0E-DB7979B030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65A7963F-A94E-849E-0FA9-047F8DE4B83C}"/>
              </a:ext>
            </a:extLst>
          </p:cNvPr>
          <p:cNvSpPr>
            <a:spLocks noGrp="1"/>
          </p:cNvSpPr>
          <p:nvPr>
            <p:ph type="dt" sz="half" idx="10"/>
          </p:nvPr>
        </p:nvSpPr>
        <p:spPr/>
        <p:txBody>
          <a:bodyPr/>
          <a:lstStyle/>
          <a:p>
            <a:fld id="{5F5527A9-2CB7-9F45-9A71-FE649158D4EC}" type="datetimeFigureOut">
              <a:rPr lang="es-ES_tradnl" smtClean="0"/>
              <a:t>13/3/25</a:t>
            </a:fld>
            <a:endParaRPr lang="es-ES_tradnl"/>
          </a:p>
        </p:txBody>
      </p:sp>
      <p:sp>
        <p:nvSpPr>
          <p:cNvPr id="5" name="Marcador de pie de página 4">
            <a:extLst>
              <a:ext uri="{FF2B5EF4-FFF2-40B4-BE49-F238E27FC236}">
                <a16:creationId xmlns:a16="http://schemas.microsoft.com/office/drawing/2014/main" id="{3A99A294-D976-C02B-FD95-EF41C88EC16F}"/>
              </a:ext>
            </a:extLst>
          </p:cNvPr>
          <p:cNvSpPr>
            <a:spLocks noGrp="1"/>
          </p:cNvSpPr>
          <p:nvPr>
            <p:ph type="ftr" sz="quarter" idx="11"/>
          </p:nvPr>
        </p:nvSpPr>
        <p:spPr/>
        <p:txBody>
          <a:bodyPr/>
          <a:lstStyle/>
          <a:p>
            <a:endParaRPr lang="es-ES_tradnl"/>
          </a:p>
        </p:txBody>
      </p:sp>
      <p:sp>
        <p:nvSpPr>
          <p:cNvPr id="6" name="Marcador de número de diapositiva 5">
            <a:extLst>
              <a:ext uri="{FF2B5EF4-FFF2-40B4-BE49-F238E27FC236}">
                <a16:creationId xmlns:a16="http://schemas.microsoft.com/office/drawing/2014/main" id="{5B2CC41F-74E4-3456-7D82-9769F9CAC189}"/>
              </a:ext>
            </a:extLst>
          </p:cNvPr>
          <p:cNvSpPr>
            <a:spLocks noGrp="1"/>
          </p:cNvSpPr>
          <p:nvPr>
            <p:ph type="sldNum" sz="quarter" idx="12"/>
          </p:nvPr>
        </p:nvSpPr>
        <p:spPr/>
        <p:txBody>
          <a:bodyPr/>
          <a:lstStyle/>
          <a:p>
            <a:fld id="{EF840F42-096F-084D-8414-06D09C27A26E}" type="slidenum">
              <a:rPr lang="es-ES_tradnl" smtClean="0"/>
              <a:t>‹#›</a:t>
            </a:fld>
            <a:endParaRPr lang="es-ES_tradnl"/>
          </a:p>
        </p:txBody>
      </p:sp>
    </p:spTree>
    <p:extLst>
      <p:ext uri="{BB962C8B-B14F-4D97-AF65-F5344CB8AC3E}">
        <p14:creationId xmlns:p14="http://schemas.microsoft.com/office/powerpoint/2010/main" val="2123978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78E5BF-43DE-944B-F89E-8C3FE3EAD4ED}"/>
              </a:ext>
            </a:extLst>
          </p:cNvPr>
          <p:cNvSpPr>
            <a:spLocks noGrp="1"/>
          </p:cNvSpPr>
          <p:nvPr>
            <p:ph type="title"/>
          </p:nvPr>
        </p:nvSpPr>
        <p:spPr/>
        <p:txBody>
          <a:bodyPr/>
          <a:lstStyle/>
          <a:p>
            <a:r>
              <a:rPr lang="es-MX"/>
              <a:t>Haz clic para modificar el estilo de título del patrón</a:t>
            </a:r>
            <a:endParaRPr lang="es-ES_tradnl"/>
          </a:p>
        </p:txBody>
      </p:sp>
      <p:sp>
        <p:nvSpPr>
          <p:cNvPr id="3" name="Marcador de contenido 2">
            <a:extLst>
              <a:ext uri="{FF2B5EF4-FFF2-40B4-BE49-F238E27FC236}">
                <a16:creationId xmlns:a16="http://schemas.microsoft.com/office/drawing/2014/main" id="{0F4E642D-5210-719A-AC84-7A6C6D9DA3F7}"/>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S_tradnl"/>
          </a:p>
        </p:txBody>
      </p:sp>
      <p:sp>
        <p:nvSpPr>
          <p:cNvPr id="4" name="Marcador de contenido 3">
            <a:extLst>
              <a:ext uri="{FF2B5EF4-FFF2-40B4-BE49-F238E27FC236}">
                <a16:creationId xmlns:a16="http://schemas.microsoft.com/office/drawing/2014/main" id="{0672E2F5-1320-5390-0193-32026F1AFCF7}"/>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S_tradnl"/>
          </a:p>
        </p:txBody>
      </p:sp>
      <p:sp>
        <p:nvSpPr>
          <p:cNvPr id="5" name="Marcador de fecha 4">
            <a:extLst>
              <a:ext uri="{FF2B5EF4-FFF2-40B4-BE49-F238E27FC236}">
                <a16:creationId xmlns:a16="http://schemas.microsoft.com/office/drawing/2014/main" id="{C868D35A-710E-5127-7E68-77287DFE0333}"/>
              </a:ext>
            </a:extLst>
          </p:cNvPr>
          <p:cNvSpPr>
            <a:spLocks noGrp="1"/>
          </p:cNvSpPr>
          <p:nvPr>
            <p:ph type="dt" sz="half" idx="10"/>
          </p:nvPr>
        </p:nvSpPr>
        <p:spPr/>
        <p:txBody>
          <a:bodyPr/>
          <a:lstStyle/>
          <a:p>
            <a:fld id="{5F5527A9-2CB7-9F45-9A71-FE649158D4EC}" type="datetimeFigureOut">
              <a:rPr lang="es-ES_tradnl" smtClean="0"/>
              <a:t>13/3/25</a:t>
            </a:fld>
            <a:endParaRPr lang="es-ES_tradnl"/>
          </a:p>
        </p:txBody>
      </p:sp>
      <p:sp>
        <p:nvSpPr>
          <p:cNvPr id="6" name="Marcador de pie de página 5">
            <a:extLst>
              <a:ext uri="{FF2B5EF4-FFF2-40B4-BE49-F238E27FC236}">
                <a16:creationId xmlns:a16="http://schemas.microsoft.com/office/drawing/2014/main" id="{2C9BEFC2-21DE-7B78-1BB7-CB026ECC3A73}"/>
              </a:ext>
            </a:extLst>
          </p:cNvPr>
          <p:cNvSpPr>
            <a:spLocks noGrp="1"/>
          </p:cNvSpPr>
          <p:nvPr>
            <p:ph type="ftr" sz="quarter" idx="11"/>
          </p:nvPr>
        </p:nvSpPr>
        <p:spPr/>
        <p:txBody>
          <a:bodyPr/>
          <a:lstStyle/>
          <a:p>
            <a:endParaRPr lang="es-ES_tradnl"/>
          </a:p>
        </p:txBody>
      </p:sp>
      <p:sp>
        <p:nvSpPr>
          <p:cNvPr id="7" name="Marcador de número de diapositiva 6">
            <a:extLst>
              <a:ext uri="{FF2B5EF4-FFF2-40B4-BE49-F238E27FC236}">
                <a16:creationId xmlns:a16="http://schemas.microsoft.com/office/drawing/2014/main" id="{09D33B59-57C3-47D2-8BA8-F5E99D66A273}"/>
              </a:ext>
            </a:extLst>
          </p:cNvPr>
          <p:cNvSpPr>
            <a:spLocks noGrp="1"/>
          </p:cNvSpPr>
          <p:nvPr>
            <p:ph type="sldNum" sz="quarter" idx="12"/>
          </p:nvPr>
        </p:nvSpPr>
        <p:spPr/>
        <p:txBody>
          <a:bodyPr/>
          <a:lstStyle/>
          <a:p>
            <a:fld id="{EF840F42-096F-084D-8414-06D09C27A26E}" type="slidenum">
              <a:rPr lang="es-ES_tradnl" smtClean="0"/>
              <a:t>‹#›</a:t>
            </a:fld>
            <a:endParaRPr lang="es-ES_tradnl"/>
          </a:p>
        </p:txBody>
      </p:sp>
    </p:spTree>
    <p:extLst>
      <p:ext uri="{BB962C8B-B14F-4D97-AF65-F5344CB8AC3E}">
        <p14:creationId xmlns:p14="http://schemas.microsoft.com/office/powerpoint/2010/main" val="1077464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58A9AB-4C1A-448F-EDA9-F31191469ACF}"/>
              </a:ext>
            </a:extLst>
          </p:cNvPr>
          <p:cNvSpPr>
            <a:spLocks noGrp="1"/>
          </p:cNvSpPr>
          <p:nvPr>
            <p:ph type="title"/>
          </p:nvPr>
        </p:nvSpPr>
        <p:spPr>
          <a:xfrm>
            <a:off x="839788" y="365125"/>
            <a:ext cx="10515600" cy="1325563"/>
          </a:xfrm>
        </p:spPr>
        <p:txBody>
          <a:bodyPr/>
          <a:lstStyle/>
          <a:p>
            <a:r>
              <a:rPr lang="es-MX"/>
              <a:t>Haz clic para modificar el estilo de título del patrón</a:t>
            </a:r>
            <a:endParaRPr lang="es-ES_tradnl"/>
          </a:p>
        </p:txBody>
      </p:sp>
      <p:sp>
        <p:nvSpPr>
          <p:cNvPr id="3" name="Marcador de texto 2">
            <a:extLst>
              <a:ext uri="{FF2B5EF4-FFF2-40B4-BE49-F238E27FC236}">
                <a16:creationId xmlns:a16="http://schemas.microsoft.com/office/drawing/2014/main" id="{23E73966-2863-8AC1-21F7-2DFFC12A6F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A3FA2EBF-0AC4-B08A-6347-1F0651309ABE}"/>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S_tradnl"/>
          </a:p>
        </p:txBody>
      </p:sp>
      <p:sp>
        <p:nvSpPr>
          <p:cNvPr id="5" name="Marcador de texto 4">
            <a:extLst>
              <a:ext uri="{FF2B5EF4-FFF2-40B4-BE49-F238E27FC236}">
                <a16:creationId xmlns:a16="http://schemas.microsoft.com/office/drawing/2014/main" id="{A2A71884-5AF4-DC17-6069-2AC73D5458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464EEBF0-0B45-AD3D-F596-3FAA7854EB1E}"/>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S_tradnl"/>
          </a:p>
        </p:txBody>
      </p:sp>
      <p:sp>
        <p:nvSpPr>
          <p:cNvPr id="7" name="Marcador de fecha 6">
            <a:extLst>
              <a:ext uri="{FF2B5EF4-FFF2-40B4-BE49-F238E27FC236}">
                <a16:creationId xmlns:a16="http://schemas.microsoft.com/office/drawing/2014/main" id="{0F6C9AAC-AABA-54DB-32E1-138219B5CE09}"/>
              </a:ext>
            </a:extLst>
          </p:cNvPr>
          <p:cNvSpPr>
            <a:spLocks noGrp="1"/>
          </p:cNvSpPr>
          <p:nvPr>
            <p:ph type="dt" sz="half" idx="10"/>
          </p:nvPr>
        </p:nvSpPr>
        <p:spPr/>
        <p:txBody>
          <a:bodyPr/>
          <a:lstStyle/>
          <a:p>
            <a:fld id="{5F5527A9-2CB7-9F45-9A71-FE649158D4EC}" type="datetimeFigureOut">
              <a:rPr lang="es-ES_tradnl" smtClean="0"/>
              <a:t>13/3/25</a:t>
            </a:fld>
            <a:endParaRPr lang="es-ES_tradnl"/>
          </a:p>
        </p:txBody>
      </p:sp>
      <p:sp>
        <p:nvSpPr>
          <p:cNvPr id="8" name="Marcador de pie de página 7">
            <a:extLst>
              <a:ext uri="{FF2B5EF4-FFF2-40B4-BE49-F238E27FC236}">
                <a16:creationId xmlns:a16="http://schemas.microsoft.com/office/drawing/2014/main" id="{F970EDD9-1A7F-948C-9FEE-A00CA5D2B619}"/>
              </a:ext>
            </a:extLst>
          </p:cNvPr>
          <p:cNvSpPr>
            <a:spLocks noGrp="1"/>
          </p:cNvSpPr>
          <p:nvPr>
            <p:ph type="ftr" sz="quarter" idx="11"/>
          </p:nvPr>
        </p:nvSpPr>
        <p:spPr/>
        <p:txBody>
          <a:bodyPr/>
          <a:lstStyle/>
          <a:p>
            <a:endParaRPr lang="es-ES_tradnl"/>
          </a:p>
        </p:txBody>
      </p:sp>
      <p:sp>
        <p:nvSpPr>
          <p:cNvPr id="9" name="Marcador de número de diapositiva 8">
            <a:extLst>
              <a:ext uri="{FF2B5EF4-FFF2-40B4-BE49-F238E27FC236}">
                <a16:creationId xmlns:a16="http://schemas.microsoft.com/office/drawing/2014/main" id="{F555AB74-53B1-2B40-18F2-E800988A5DB6}"/>
              </a:ext>
            </a:extLst>
          </p:cNvPr>
          <p:cNvSpPr>
            <a:spLocks noGrp="1"/>
          </p:cNvSpPr>
          <p:nvPr>
            <p:ph type="sldNum" sz="quarter" idx="12"/>
          </p:nvPr>
        </p:nvSpPr>
        <p:spPr/>
        <p:txBody>
          <a:bodyPr/>
          <a:lstStyle/>
          <a:p>
            <a:fld id="{EF840F42-096F-084D-8414-06D09C27A26E}" type="slidenum">
              <a:rPr lang="es-ES_tradnl" smtClean="0"/>
              <a:t>‹#›</a:t>
            </a:fld>
            <a:endParaRPr lang="es-ES_tradnl"/>
          </a:p>
        </p:txBody>
      </p:sp>
    </p:spTree>
    <p:extLst>
      <p:ext uri="{BB962C8B-B14F-4D97-AF65-F5344CB8AC3E}">
        <p14:creationId xmlns:p14="http://schemas.microsoft.com/office/powerpoint/2010/main" val="2491684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53FCF0-B4AD-4F4C-5702-E7C3F774C861}"/>
              </a:ext>
            </a:extLst>
          </p:cNvPr>
          <p:cNvSpPr>
            <a:spLocks noGrp="1"/>
          </p:cNvSpPr>
          <p:nvPr>
            <p:ph type="title"/>
          </p:nvPr>
        </p:nvSpPr>
        <p:spPr/>
        <p:txBody>
          <a:bodyPr/>
          <a:lstStyle/>
          <a:p>
            <a:r>
              <a:rPr lang="es-MX"/>
              <a:t>Haz clic para modificar el estilo de título del patrón</a:t>
            </a:r>
            <a:endParaRPr lang="es-ES_tradnl"/>
          </a:p>
        </p:txBody>
      </p:sp>
      <p:sp>
        <p:nvSpPr>
          <p:cNvPr id="3" name="Marcador de fecha 2">
            <a:extLst>
              <a:ext uri="{FF2B5EF4-FFF2-40B4-BE49-F238E27FC236}">
                <a16:creationId xmlns:a16="http://schemas.microsoft.com/office/drawing/2014/main" id="{AE0B6780-2AB2-AAFA-CA97-0E14E33817CE}"/>
              </a:ext>
            </a:extLst>
          </p:cNvPr>
          <p:cNvSpPr>
            <a:spLocks noGrp="1"/>
          </p:cNvSpPr>
          <p:nvPr>
            <p:ph type="dt" sz="half" idx="10"/>
          </p:nvPr>
        </p:nvSpPr>
        <p:spPr/>
        <p:txBody>
          <a:bodyPr/>
          <a:lstStyle/>
          <a:p>
            <a:fld id="{5F5527A9-2CB7-9F45-9A71-FE649158D4EC}" type="datetimeFigureOut">
              <a:rPr lang="es-ES_tradnl" smtClean="0"/>
              <a:t>13/3/25</a:t>
            </a:fld>
            <a:endParaRPr lang="es-ES_tradnl"/>
          </a:p>
        </p:txBody>
      </p:sp>
      <p:sp>
        <p:nvSpPr>
          <p:cNvPr id="4" name="Marcador de pie de página 3">
            <a:extLst>
              <a:ext uri="{FF2B5EF4-FFF2-40B4-BE49-F238E27FC236}">
                <a16:creationId xmlns:a16="http://schemas.microsoft.com/office/drawing/2014/main" id="{DCE185FF-633A-FA4A-3072-0024D4C69A41}"/>
              </a:ext>
            </a:extLst>
          </p:cNvPr>
          <p:cNvSpPr>
            <a:spLocks noGrp="1"/>
          </p:cNvSpPr>
          <p:nvPr>
            <p:ph type="ftr" sz="quarter" idx="11"/>
          </p:nvPr>
        </p:nvSpPr>
        <p:spPr/>
        <p:txBody>
          <a:bodyPr/>
          <a:lstStyle/>
          <a:p>
            <a:endParaRPr lang="es-ES_tradnl"/>
          </a:p>
        </p:txBody>
      </p:sp>
      <p:sp>
        <p:nvSpPr>
          <p:cNvPr id="5" name="Marcador de número de diapositiva 4">
            <a:extLst>
              <a:ext uri="{FF2B5EF4-FFF2-40B4-BE49-F238E27FC236}">
                <a16:creationId xmlns:a16="http://schemas.microsoft.com/office/drawing/2014/main" id="{D59BA31F-113B-ED9E-76B4-4BC393D91839}"/>
              </a:ext>
            </a:extLst>
          </p:cNvPr>
          <p:cNvSpPr>
            <a:spLocks noGrp="1"/>
          </p:cNvSpPr>
          <p:nvPr>
            <p:ph type="sldNum" sz="quarter" idx="12"/>
          </p:nvPr>
        </p:nvSpPr>
        <p:spPr/>
        <p:txBody>
          <a:bodyPr/>
          <a:lstStyle/>
          <a:p>
            <a:fld id="{EF840F42-096F-084D-8414-06D09C27A26E}" type="slidenum">
              <a:rPr lang="es-ES_tradnl" smtClean="0"/>
              <a:t>‹#›</a:t>
            </a:fld>
            <a:endParaRPr lang="es-ES_tradnl"/>
          </a:p>
        </p:txBody>
      </p:sp>
    </p:spTree>
    <p:extLst>
      <p:ext uri="{BB962C8B-B14F-4D97-AF65-F5344CB8AC3E}">
        <p14:creationId xmlns:p14="http://schemas.microsoft.com/office/powerpoint/2010/main" val="479551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A0A12F36-3D2A-CCCD-AF39-BA74C6910AAA}"/>
              </a:ext>
            </a:extLst>
          </p:cNvPr>
          <p:cNvSpPr>
            <a:spLocks noGrp="1"/>
          </p:cNvSpPr>
          <p:nvPr>
            <p:ph type="dt" sz="half" idx="10"/>
          </p:nvPr>
        </p:nvSpPr>
        <p:spPr/>
        <p:txBody>
          <a:bodyPr/>
          <a:lstStyle/>
          <a:p>
            <a:fld id="{5F5527A9-2CB7-9F45-9A71-FE649158D4EC}" type="datetimeFigureOut">
              <a:rPr lang="es-ES_tradnl" smtClean="0"/>
              <a:t>13/3/25</a:t>
            </a:fld>
            <a:endParaRPr lang="es-ES_tradnl"/>
          </a:p>
        </p:txBody>
      </p:sp>
      <p:sp>
        <p:nvSpPr>
          <p:cNvPr id="3" name="Marcador de pie de página 2">
            <a:extLst>
              <a:ext uri="{FF2B5EF4-FFF2-40B4-BE49-F238E27FC236}">
                <a16:creationId xmlns:a16="http://schemas.microsoft.com/office/drawing/2014/main" id="{6597AD18-B2E1-DBF1-D5E4-C09E86855CAE}"/>
              </a:ext>
            </a:extLst>
          </p:cNvPr>
          <p:cNvSpPr>
            <a:spLocks noGrp="1"/>
          </p:cNvSpPr>
          <p:nvPr>
            <p:ph type="ftr" sz="quarter" idx="11"/>
          </p:nvPr>
        </p:nvSpPr>
        <p:spPr/>
        <p:txBody>
          <a:bodyPr/>
          <a:lstStyle/>
          <a:p>
            <a:endParaRPr lang="es-ES_tradnl"/>
          </a:p>
        </p:txBody>
      </p:sp>
      <p:sp>
        <p:nvSpPr>
          <p:cNvPr id="4" name="Marcador de número de diapositiva 3">
            <a:extLst>
              <a:ext uri="{FF2B5EF4-FFF2-40B4-BE49-F238E27FC236}">
                <a16:creationId xmlns:a16="http://schemas.microsoft.com/office/drawing/2014/main" id="{70852A6B-C7A0-DA5A-725B-55612700336B}"/>
              </a:ext>
            </a:extLst>
          </p:cNvPr>
          <p:cNvSpPr>
            <a:spLocks noGrp="1"/>
          </p:cNvSpPr>
          <p:nvPr>
            <p:ph type="sldNum" sz="quarter" idx="12"/>
          </p:nvPr>
        </p:nvSpPr>
        <p:spPr/>
        <p:txBody>
          <a:bodyPr/>
          <a:lstStyle/>
          <a:p>
            <a:fld id="{EF840F42-096F-084D-8414-06D09C27A26E}" type="slidenum">
              <a:rPr lang="es-ES_tradnl" smtClean="0"/>
              <a:t>‹#›</a:t>
            </a:fld>
            <a:endParaRPr lang="es-ES_tradnl"/>
          </a:p>
        </p:txBody>
      </p:sp>
    </p:spTree>
    <p:extLst>
      <p:ext uri="{BB962C8B-B14F-4D97-AF65-F5344CB8AC3E}">
        <p14:creationId xmlns:p14="http://schemas.microsoft.com/office/powerpoint/2010/main" val="1538172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2EBD47-CC9D-13B6-EDD9-E77ED9124A90}"/>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ES_tradnl"/>
          </a:p>
        </p:txBody>
      </p:sp>
      <p:sp>
        <p:nvSpPr>
          <p:cNvPr id="3" name="Marcador de contenido 2">
            <a:extLst>
              <a:ext uri="{FF2B5EF4-FFF2-40B4-BE49-F238E27FC236}">
                <a16:creationId xmlns:a16="http://schemas.microsoft.com/office/drawing/2014/main" id="{C8BE026A-AD5C-3735-BCF5-6A3982A7C79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S_tradnl"/>
          </a:p>
        </p:txBody>
      </p:sp>
      <p:sp>
        <p:nvSpPr>
          <p:cNvPr id="4" name="Marcador de texto 3">
            <a:extLst>
              <a:ext uri="{FF2B5EF4-FFF2-40B4-BE49-F238E27FC236}">
                <a16:creationId xmlns:a16="http://schemas.microsoft.com/office/drawing/2014/main" id="{F4BEDD68-65EB-1F72-172C-E9B4982718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A40EB742-398E-9416-1555-594CBF9E3B23}"/>
              </a:ext>
            </a:extLst>
          </p:cNvPr>
          <p:cNvSpPr>
            <a:spLocks noGrp="1"/>
          </p:cNvSpPr>
          <p:nvPr>
            <p:ph type="dt" sz="half" idx="10"/>
          </p:nvPr>
        </p:nvSpPr>
        <p:spPr/>
        <p:txBody>
          <a:bodyPr/>
          <a:lstStyle/>
          <a:p>
            <a:fld id="{5F5527A9-2CB7-9F45-9A71-FE649158D4EC}" type="datetimeFigureOut">
              <a:rPr lang="es-ES_tradnl" smtClean="0"/>
              <a:t>13/3/25</a:t>
            </a:fld>
            <a:endParaRPr lang="es-ES_tradnl"/>
          </a:p>
        </p:txBody>
      </p:sp>
      <p:sp>
        <p:nvSpPr>
          <p:cNvPr id="6" name="Marcador de pie de página 5">
            <a:extLst>
              <a:ext uri="{FF2B5EF4-FFF2-40B4-BE49-F238E27FC236}">
                <a16:creationId xmlns:a16="http://schemas.microsoft.com/office/drawing/2014/main" id="{E9893AE4-4889-E569-BAC3-821EAF924F4A}"/>
              </a:ext>
            </a:extLst>
          </p:cNvPr>
          <p:cNvSpPr>
            <a:spLocks noGrp="1"/>
          </p:cNvSpPr>
          <p:nvPr>
            <p:ph type="ftr" sz="quarter" idx="11"/>
          </p:nvPr>
        </p:nvSpPr>
        <p:spPr/>
        <p:txBody>
          <a:bodyPr/>
          <a:lstStyle/>
          <a:p>
            <a:endParaRPr lang="es-ES_tradnl"/>
          </a:p>
        </p:txBody>
      </p:sp>
      <p:sp>
        <p:nvSpPr>
          <p:cNvPr id="7" name="Marcador de número de diapositiva 6">
            <a:extLst>
              <a:ext uri="{FF2B5EF4-FFF2-40B4-BE49-F238E27FC236}">
                <a16:creationId xmlns:a16="http://schemas.microsoft.com/office/drawing/2014/main" id="{D831CFBA-1080-B379-F120-4CC397779D3E}"/>
              </a:ext>
            </a:extLst>
          </p:cNvPr>
          <p:cNvSpPr>
            <a:spLocks noGrp="1"/>
          </p:cNvSpPr>
          <p:nvPr>
            <p:ph type="sldNum" sz="quarter" idx="12"/>
          </p:nvPr>
        </p:nvSpPr>
        <p:spPr/>
        <p:txBody>
          <a:bodyPr/>
          <a:lstStyle/>
          <a:p>
            <a:fld id="{EF840F42-096F-084D-8414-06D09C27A26E}" type="slidenum">
              <a:rPr lang="es-ES_tradnl" smtClean="0"/>
              <a:t>‹#›</a:t>
            </a:fld>
            <a:endParaRPr lang="es-ES_tradnl"/>
          </a:p>
        </p:txBody>
      </p:sp>
    </p:spTree>
    <p:extLst>
      <p:ext uri="{BB962C8B-B14F-4D97-AF65-F5344CB8AC3E}">
        <p14:creationId xmlns:p14="http://schemas.microsoft.com/office/powerpoint/2010/main" val="484597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1E5927D-9C99-3213-F4A7-6AD3E1BF2696}"/>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ES_tradnl"/>
          </a:p>
        </p:txBody>
      </p:sp>
      <p:sp>
        <p:nvSpPr>
          <p:cNvPr id="3" name="Marcador de posición de imagen 2">
            <a:extLst>
              <a:ext uri="{FF2B5EF4-FFF2-40B4-BE49-F238E27FC236}">
                <a16:creationId xmlns:a16="http://schemas.microsoft.com/office/drawing/2014/main" id="{FE6560E1-6382-5855-FB29-BB9F93B68D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Marcador de texto 3">
            <a:extLst>
              <a:ext uri="{FF2B5EF4-FFF2-40B4-BE49-F238E27FC236}">
                <a16:creationId xmlns:a16="http://schemas.microsoft.com/office/drawing/2014/main" id="{F517D7E7-9445-A62C-7215-1E467C91F7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4E10B261-4E15-4375-8323-D96CA7FB8288}"/>
              </a:ext>
            </a:extLst>
          </p:cNvPr>
          <p:cNvSpPr>
            <a:spLocks noGrp="1"/>
          </p:cNvSpPr>
          <p:nvPr>
            <p:ph type="dt" sz="half" idx="10"/>
          </p:nvPr>
        </p:nvSpPr>
        <p:spPr/>
        <p:txBody>
          <a:bodyPr/>
          <a:lstStyle/>
          <a:p>
            <a:fld id="{5F5527A9-2CB7-9F45-9A71-FE649158D4EC}" type="datetimeFigureOut">
              <a:rPr lang="es-ES_tradnl" smtClean="0"/>
              <a:t>13/3/25</a:t>
            </a:fld>
            <a:endParaRPr lang="es-ES_tradnl"/>
          </a:p>
        </p:txBody>
      </p:sp>
      <p:sp>
        <p:nvSpPr>
          <p:cNvPr id="6" name="Marcador de pie de página 5">
            <a:extLst>
              <a:ext uri="{FF2B5EF4-FFF2-40B4-BE49-F238E27FC236}">
                <a16:creationId xmlns:a16="http://schemas.microsoft.com/office/drawing/2014/main" id="{3A0741D7-519B-40F4-F45F-886495BDD878}"/>
              </a:ext>
            </a:extLst>
          </p:cNvPr>
          <p:cNvSpPr>
            <a:spLocks noGrp="1"/>
          </p:cNvSpPr>
          <p:nvPr>
            <p:ph type="ftr" sz="quarter" idx="11"/>
          </p:nvPr>
        </p:nvSpPr>
        <p:spPr/>
        <p:txBody>
          <a:bodyPr/>
          <a:lstStyle/>
          <a:p>
            <a:endParaRPr lang="es-ES_tradnl"/>
          </a:p>
        </p:txBody>
      </p:sp>
      <p:sp>
        <p:nvSpPr>
          <p:cNvPr id="7" name="Marcador de número de diapositiva 6">
            <a:extLst>
              <a:ext uri="{FF2B5EF4-FFF2-40B4-BE49-F238E27FC236}">
                <a16:creationId xmlns:a16="http://schemas.microsoft.com/office/drawing/2014/main" id="{F8782B95-8CEB-14F8-CA8B-F0C56EECC5B5}"/>
              </a:ext>
            </a:extLst>
          </p:cNvPr>
          <p:cNvSpPr>
            <a:spLocks noGrp="1"/>
          </p:cNvSpPr>
          <p:nvPr>
            <p:ph type="sldNum" sz="quarter" idx="12"/>
          </p:nvPr>
        </p:nvSpPr>
        <p:spPr/>
        <p:txBody>
          <a:bodyPr/>
          <a:lstStyle/>
          <a:p>
            <a:fld id="{EF840F42-096F-084D-8414-06D09C27A26E}" type="slidenum">
              <a:rPr lang="es-ES_tradnl" smtClean="0"/>
              <a:t>‹#›</a:t>
            </a:fld>
            <a:endParaRPr lang="es-ES_tradnl"/>
          </a:p>
        </p:txBody>
      </p:sp>
    </p:spTree>
    <p:extLst>
      <p:ext uri="{BB962C8B-B14F-4D97-AF65-F5344CB8AC3E}">
        <p14:creationId xmlns:p14="http://schemas.microsoft.com/office/powerpoint/2010/main" val="3551627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FDA39217-43FC-4B2A-5332-14637A7F7D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endParaRPr lang="es-ES_tradnl"/>
          </a:p>
        </p:txBody>
      </p:sp>
      <p:sp>
        <p:nvSpPr>
          <p:cNvPr id="3" name="Marcador de texto 2">
            <a:extLst>
              <a:ext uri="{FF2B5EF4-FFF2-40B4-BE49-F238E27FC236}">
                <a16:creationId xmlns:a16="http://schemas.microsoft.com/office/drawing/2014/main" id="{0489E48F-D69F-DE39-A9D3-B509860ADE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S_tradnl"/>
          </a:p>
        </p:txBody>
      </p:sp>
      <p:sp>
        <p:nvSpPr>
          <p:cNvPr id="4" name="Marcador de fecha 3">
            <a:extLst>
              <a:ext uri="{FF2B5EF4-FFF2-40B4-BE49-F238E27FC236}">
                <a16:creationId xmlns:a16="http://schemas.microsoft.com/office/drawing/2014/main" id="{479A4F7D-CE01-A38A-09B9-0F419F9DF8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5527A9-2CB7-9F45-9A71-FE649158D4EC}" type="datetimeFigureOut">
              <a:rPr lang="es-ES_tradnl" smtClean="0"/>
              <a:t>13/3/25</a:t>
            </a:fld>
            <a:endParaRPr lang="es-ES_tradnl"/>
          </a:p>
        </p:txBody>
      </p:sp>
      <p:sp>
        <p:nvSpPr>
          <p:cNvPr id="5" name="Marcador de pie de página 4">
            <a:extLst>
              <a:ext uri="{FF2B5EF4-FFF2-40B4-BE49-F238E27FC236}">
                <a16:creationId xmlns:a16="http://schemas.microsoft.com/office/drawing/2014/main" id="{4DC2E418-B935-D30A-5B0B-CD77078520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Marcador de número de diapositiva 5">
            <a:extLst>
              <a:ext uri="{FF2B5EF4-FFF2-40B4-BE49-F238E27FC236}">
                <a16:creationId xmlns:a16="http://schemas.microsoft.com/office/drawing/2014/main" id="{B4C5DF21-ADB2-E182-F9C6-7EC4D1A79F6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840F42-096F-084D-8414-06D09C27A26E}" type="slidenum">
              <a:rPr lang="es-ES_tradnl" smtClean="0"/>
              <a:t>‹#›</a:t>
            </a:fld>
            <a:endParaRPr lang="es-ES_tradnl"/>
          </a:p>
        </p:txBody>
      </p:sp>
    </p:spTree>
    <p:extLst>
      <p:ext uri="{BB962C8B-B14F-4D97-AF65-F5344CB8AC3E}">
        <p14:creationId xmlns:p14="http://schemas.microsoft.com/office/powerpoint/2010/main" val="36352358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6.xml.rels><?xml version="1.0" encoding="UTF-8" standalone="yes"?>
<Relationships xmlns="http://schemas.openxmlformats.org/package/2006/relationships"><Relationship Id="rId3" Type="http://schemas.openxmlformats.org/officeDocument/2006/relationships/hyperlink" Target="../../Library/CloudStorage/Dropbox/Curso%20de%20alta%20especialidad%20columna/ISSSTE%20Lo&#769;pez%20Mateos/Programa%20de%20Alta%20Especializacio&#769;n%20en%20Cirugi&#769;a%20de%20Columna%20H.R.%20Lic.%20Adolfo%20Lo&#769;pez%20Mateos%20ISSSTE%2001-01-2023.pdf" TargetMode="External"/><Relationship Id="rId2" Type="http://schemas.openxmlformats.org/officeDocument/2006/relationships/hyperlink" Target="mailto:dr.calcaneo@gmail.com"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23969CBD-7BE0-034C-1F6C-7F2BEC36A24B}"/>
              </a:ext>
            </a:extLst>
          </p:cNvPr>
          <p:cNvSpPr>
            <a:spLocks noGrp="1"/>
          </p:cNvSpPr>
          <p:nvPr>
            <p:ph type="ctrTitle"/>
          </p:nvPr>
        </p:nvSpPr>
        <p:spPr>
          <a:xfrm>
            <a:off x="5297762" y="640080"/>
            <a:ext cx="6251110" cy="3566160"/>
          </a:xfrm>
        </p:spPr>
        <p:txBody>
          <a:bodyPr anchor="b">
            <a:normAutofit/>
          </a:bodyPr>
          <a:lstStyle/>
          <a:p>
            <a:r>
              <a:rPr lang="es-ES_tradnl" sz="5400" b="1" dirty="0"/>
              <a:t>Posgrado de Alta Especialidad en Cirugía de Columna Vertebral.</a:t>
            </a:r>
          </a:p>
        </p:txBody>
      </p:sp>
      <p:sp>
        <p:nvSpPr>
          <p:cNvPr id="3" name="Subtítulo 2">
            <a:extLst>
              <a:ext uri="{FF2B5EF4-FFF2-40B4-BE49-F238E27FC236}">
                <a16:creationId xmlns:a16="http://schemas.microsoft.com/office/drawing/2014/main" id="{28A341E0-730B-AE23-AD1D-F252A510F50C}"/>
              </a:ext>
            </a:extLst>
          </p:cNvPr>
          <p:cNvSpPr>
            <a:spLocks noGrp="1"/>
          </p:cNvSpPr>
          <p:nvPr>
            <p:ph type="subTitle" idx="1"/>
          </p:nvPr>
        </p:nvSpPr>
        <p:spPr>
          <a:xfrm>
            <a:off x="5297760" y="4636008"/>
            <a:ext cx="6251111" cy="1572768"/>
          </a:xfrm>
        </p:spPr>
        <p:txBody>
          <a:bodyPr>
            <a:normAutofit/>
          </a:bodyPr>
          <a:lstStyle/>
          <a:p>
            <a:r>
              <a:rPr lang="es-ES_tradnl" dirty="0"/>
              <a:t>Hospital Regional “Lic. Adolfo López Mateos”.</a:t>
            </a:r>
          </a:p>
          <a:p>
            <a:r>
              <a:rPr lang="es-ES_tradnl" dirty="0"/>
              <a:t>ISSSTE.</a:t>
            </a:r>
          </a:p>
        </p:txBody>
      </p:sp>
      <p:pic>
        <p:nvPicPr>
          <p:cNvPr id="1026" name="Picture 2" descr="ISSSTE Hospital Regional Lic. Adolfo López Mateos, Avenida Universidad  1321, Florida, Axotla, 01030 Ciudad de México, CDMX, México">
            <a:extLst>
              <a:ext uri="{FF2B5EF4-FFF2-40B4-BE49-F238E27FC236}">
                <a16:creationId xmlns:a16="http://schemas.microsoft.com/office/drawing/2014/main" id="{4E693AC4-DF43-5F92-51CB-FDC18291BB7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7730" r="-1" b="9440"/>
          <a:stretch/>
        </p:blipFill>
        <p:spPr bwMode="auto">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sp>
        <p:nvSpPr>
          <p:cNvPr id="1033" name="sketchy line">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2862" y="4409267"/>
            <a:ext cx="4243589" cy="18288"/>
          </a:xfrm>
          <a:custGeom>
            <a:avLst/>
            <a:gdLst>
              <a:gd name="connsiteX0" fmla="*/ 0 w 4243589"/>
              <a:gd name="connsiteY0" fmla="*/ 0 h 18288"/>
              <a:gd name="connsiteX1" fmla="*/ 563791 w 4243589"/>
              <a:gd name="connsiteY1" fmla="*/ 0 h 18288"/>
              <a:gd name="connsiteX2" fmla="*/ 1042710 w 4243589"/>
              <a:gd name="connsiteY2" fmla="*/ 0 h 18288"/>
              <a:gd name="connsiteX3" fmla="*/ 1564066 w 4243589"/>
              <a:gd name="connsiteY3" fmla="*/ 0 h 18288"/>
              <a:gd name="connsiteX4" fmla="*/ 2212729 w 4243589"/>
              <a:gd name="connsiteY4" fmla="*/ 0 h 18288"/>
              <a:gd name="connsiteX5" fmla="*/ 2776520 w 4243589"/>
              <a:gd name="connsiteY5" fmla="*/ 0 h 18288"/>
              <a:gd name="connsiteX6" fmla="*/ 3297875 w 4243589"/>
              <a:gd name="connsiteY6" fmla="*/ 0 h 18288"/>
              <a:gd name="connsiteX7" fmla="*/ 4243589 w 4243589"/>
              <a:gd name="connsiteY7" fmla="*/ 0 h 18288"/>
              <a:gd name="connsiteX8" fmla="*/ 4243589 w 4243589"/>
              <a:gd name="connsiteY8" fmla="*/ 18288 h 18288"/>
              <a:gd name="connsiteX9" fmla="*/ 3637362 w 4243589"/>
              <a:gd name="connsiteY9" fmla="*/ 18288 h 18288"/>
              <a:gd name="connsiteX10" fmla="*/ 3116007 w 4243589"/>
              <a:gd name="connsiteY10" fmla="*/ 18288 h 18288"/>
              <a:gd name="connsiteX11" fmla="*/ 2424908 w 4243589"/>
              <a:gd name="connsiteY11" fmla="*/ 18288 h 18288"/>
              <a:gd name="connsiteX12" fmla="*/ 1861117 w 4243589"/>
              <a:gd name="connsiteY12" fmla="*/ 18288 h 18288"/>
              <a:gd name="connsiteX13" fmla="*/ 1382198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Imagen 5">
            <a:extLst>
              <a:ext uri="{FF2B5EF4-FFF2-40B4-BE49-F238E27FC236}">
                <a16:creationId xmlns:a16="http://schemas.microsoft.com/office/drawing/2014/main" id="{9BCC6E3B-B308-0193-B649-46E09A1ACB1D}"/>
              </a:ext>
            </a:extLst>
          </p:cNvPr>
          <p:cNvPicPr>
            <a:picLocks noChangeAspect="1"/>
          </p:cNvPicPr>
          <p:nvPr/>
        </p:nvPicPr>
        <p:blipFill>
          <a:blip r:embed="rId3"/>
          <a:stretch>
            <a:fillRect/>
          </a:stretch>
        </p:blipFill>
        <p:spPr>
          <a:xfrm>
            <a:off x="4706892" y="5602880"/>
            <a:ext cx="3305455" cy="993948"/>
          </a:xfrm>
          <a:prstGeom prst="rect">
            <a:avLst/>
          </a:prstGeom>
        </p:spPr>
      </p:pic>
      <p:pic>
        <p:nvPicPr>
          <p:cNvPr id="8" name="Imagen 7">
            <a:extLst>
              <a:ext uri="{FF2B5EF4-FFF2-40B4-BE49-F238E27FC236}">
                <a16:creationId xmlns:a16="http://schemas.microsoft.com/office/drawing/2014/main" id="{6886C226-4FBE-47F7-58EE-CD81F7883B4C}"/>
              </a:ext>
            </a:extLst>
          </p:cNvPr>
          <p:cNvPicPr>
            <a:picLocks noChangeAspect="1"/>
          </p:cNvPicPr>
          <p:nvPr/>
        </p:nvPicPr>
        <p:blipFill>
          <a:blip r:embed="rId4"/>
          <a:stretch>
            <a:fillRect/>
          </a:stretch>
        </p:blipFill>
        <p:spPr>
          <a:xfrm>
            <a:off x="9958192" y="5088082"/>
            <a:ext cx="1765392" cy="1765392"/>
          </a:xfrm>
          <a:prstGeom prst="rect">
            <a:avLst/>
          </a:prstGeom>
        </p:spPr>
      </p:pic>
    </p:spTree>
    <p:extLst>
      <p:ext uri="{BB962C8B-B14F-4D97-AF65-F5344CB8AC3E}">
        <p14:creationId xmlns:p14="http://schemas.microsoft.com/office/powerpoint/2010/main" val="21586774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5F0A5-1FFC-ED3C-378A-25414CF51985}"/>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C0A35FF-2D75-EA45-08FE-516A8929914E}"/>
              </a:ext>
            </a:extLst>
          </p:cNvPr>
          <p:cNvSpPr>
            <a:spLocks noGrp="1"/>
          </p:cNvSpPr>
          <p:nvPr>
            <p:ph type="title"/>
          </p:nvPr>
        </p:nvSpPr>
        <p:spPr>
          <a:xfrm>
            <a:off x="548496" y="766489"/>
            <a:ext cx="4568511" cy="1513412"/>
          </a:xfrm>
        </p:spPr>
        <p:txBody>
          <a:bodyPr anchor="b">
            <a:noAutofit/>
          </a:bodyPr>
          <a:lstStyle/>
          <a:p>
            <a:pPr defTabSz="841248"/>
            <a:r>
              <a:rPr lang="es-ES_tradnl" altLang="es-MX" sz="1840" b="1" kern="1200" dirty="0">
                <a:solidFill>
                  <a:schemeClr val="tx1"/>
                </a:solidFill>
                <a:latin typeface="Arial" panose="020B0604020202020204" pitchFamily="34" charset="0"/>
                <a:ea typeface="+mj-ea"/>
                <a:cs typeface="Arial" panose="020B0604020202020204" pitchFamily="34" charset="0"/>
              </a:rPr>
              <a:t>Cirug</a:t>
            </a:r>
            <a:r>
              <a:rPr lang="es-ES_tradnl" altLang="es-MX" sz="1840" b="1" kern="1200" dirty="0">
                <a:solidFill>
                  <a:schemeClr val="tx1"/>
                </a:solidFill>
                <a:latin typeface="Calibri" panose="020F0502020204030204" pitchFamily="34" charset="0"/>
                <a:ea typeface="+mj-ea"/>
                <a:cs typeface="Arial" panose="020B0604020202020204" pitchFamily="34" charset="0"/>
              </a:rPr>
              <a:t>í</a:t>
            </a:r>
            <a:r>
              <a:rPr lang="es-ES_tradnl" altLang="es-MX" sz="1840" b="1" kern="1200" dirty="0">
                <a:solidFill>
                  <a:schemeClr val="tx1"/>
                </a:solidFill>
                <a:latin typeface="Arial" panose="020B0604020202020204" pitchFamily="34" charset="0"/>
                <a:ea typeface="+mj-ea"/>
                <a:cs typeface="Arial" panose="020B0604020202020204" pitchFamily="34" charset="0"/>
              </a:rPr>
              <a:t>as Neurol</a:t>
            </a:r>
            <a:r>
              <a:rPr lang="es-ES_tradnl" altLang="es-MX" sz="1840" b="1" kern="1200" dirty="0">
                <a:solidFill>
                  <a:schemeClr val="tx1"/>
                </a:solidFill>
                <a:latin typeface="Calibri" panose="020F0502020204030204" pitchFamily="34" charset="0"/>
                <a:ea typeface="+mj-ea"/>
                <a:cs typeface="Arial" panose="020B0604020202020204" pitchFamily="34" charset="0"/>
              </a:rPr>
              <a:t>ó</a:t>
            </a:r>
            <a:r>
              <a:rPr lang="es-ES_tradnl" altLang="es-MX" sz="1840" b="1" kern="1200" dirty="0">
                <a:solidFill>
                  <a:schemeClr val="tx1"/>
                </a:solidFill>
                <a:latin typeface="Arial" panose="020B0604020202020204" pitchFamily="34" charset="0"/>
                <a:ea typeface="+mj-ea"/>
                <a:cs typeface="Arial" panose="020B0604020202020204" pitchFamily="34" charset="0"/>
              </a:rPr>
              <a:t>gicas de M</a:t>
            </a:r>
            <a:r>
              <a:rPr lang="es-ES_tradnl" altLang="es-MX" sz="1840" b="1" kern="1200" dirty="0">
                <a:solidFill>
                  <a:schemeClr val="tx1"/>
                </a:solidFill>
                <a:latin typeface="Calibri" panose="020F0502020204030204" pitchFamily="34" charset="0"/>
                <a:ea typeface="+mj-ea"/>
                <a:cs typeface="Arial" panose="020B0604020202020204" pitchFamily="34" charset="0"/>
              </a:rPr>
              <a:t>é</a:t>
            </a:r>
            <a:r>
              <a:rPr lang="es-ES_tradnl" altLang="es-MX" sz="1840" b="1" kern="1200" dirty="0">
                <a:solidFill>
                  <a:schemeClr val="tx1"/>
                </a:solidFill>
                <a:latin typeface="Arial" panose="020B0604020202020204" pitchFamily="34" charset="0"/>
                <a:ea typeface="+mj-ea"/>
                <a:cs typeface="Arial" panose="020B0604020202020204" pitchFamily="34" charset="0"/>
              </a:rPr>
              <a:t>dula Espinal y Columna Vertebral entre los a</a:t>
            </a:r>
            <a:r>
              <a:rPr lang="es-ES_tradnl" altLang="es-MX" sz="1840" b="1" kern="1200" dirty="0">
                <a:solidFill>
                  <a:schemeClr val="tx1"/>
                </a:solidFill>
                <a:latin typeface="Calibri" panose="020F0502020204030204" pitchFamily="34" charset="0"/>
                <a:ea typeface="+mj-ea"/>
                <a:cs typeface="Arial" panose="020B0604020202020204" pitchFamily="34" charset="0"/>
              </a:rPr>
              <a:t>ñ</a:t>
            </a:r>
            <a:r>
              <a:rPr lang="es-ES_tradnl" altLang="es-MX" sz="1840" b="1" kern="1200" dirty="0">
                <a:solidFill>
                  <a:schemeClr val="tx1"/>
                </a:solidFill>
                <a:latin typeface="Arial" panose="020B0604020202020204" pitchFamily="34" charset="0"/>
                <a:ea typeface="+mj-ea"/>
                <a:cs typeface="Arial" panose="020B0604020202020204" pitchFamily="34" charset="0"/>
              </a:rPr>
              <a:t>os 2023 y 2024.</a:t>
            </a:r>
            <a:endParaRPr lang="es-ES_tradnl" sz="2000" dirty="0"/>
          </a:p>
        </p:txBody>
      </p:sp>
      <p:pic>
        <p:nvPicPr>
          <p:cNvPr id="4" name="Picture 2" descr="ISSSTE Hospital Regional Lic. Adolfo López Mateos, Avenida Universidad  1321, Florida, Axotla, 01030 Ciudad de México, CDMX, México">
            <a:extLst>
              <a:ext uri="{FF2B5EF4-FFF2-40B4-BE49-F238E27FC236}">
                <a16:creationId xmlns:a16="http://schemas.microsoft.com/office/drawing/2014/main" id="{8DD88D59-BD90-3C71-8F72-9B84D3F54E2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4862" r="2" b="6576"/>
          <a:stretch/>
        </p:blipFill>
        <p:spPr bwMode="auto">
          <a:xfrm>
            <a:off x="7827818" y="-856"/>
            <a:ext cx="4363416" cy="687005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Marcador de contenido 3">
            <a:extLst>
              <a:ext uri="{FF2B5EF4-FFF2-40B4-BE49-F238E27FC236}">
                <a16:creationId xmlns:a16="http://schemas.microsoft.com/office/drawing/2014/main" id="{DD002B99-E11C-8C44-EDC0-B54A1E1C6FAB}"/>
              </a:ext>
            </a:extLst>
          </p:cNvPr>
          <p:cNvGraphicFramePr>
            <a:graphicFrameLocks/>
          </p:cNvGraphicFramePr>
          <p:nvPr>
            <p:extLst>
              <p:ext uri="{D42A27DB-BD31-4B8C-83A1-F6EECF244321}">
                <p14:modId xmlns:p14="http://schemas.microsoft.com/office/powerpoint/2010/main" val="3007155901"/>
              </p:ext>
            </p:extLst>
          </p:nvPr>
        </p:nvGraphicFramePr>
        <p:xfrm>
          <a:off x="548496" y="2433911"/>
          <a:ext cx="6630796" cy="3657600"/>
        </p:xfrm>
        <a:graphic>
          <a:graphicData uri="http://schemas.openxmlformats.org/drawingml/2006/table">
            <a:tbl>
              <a:tblPr firstRow="1" firstCol="1" bandRow="1"/>
              <a:tblGrid>
                <a:gridCol w="4628818">
                  <a:extLst>
                    <a:ext uri="{9D8B030D-6E8A-4147-A177-3AD203B41FA5}">
                      <a16:colId xmlns:a16="http://schemas.microsoft.com/office/drawing/2014/main" val="463920977"/>
                    </a:ext>
                  </a:extLst>
                </a:gridCol>
                <a:gridCol w="2001978">
                  <a:extLst>
                    <a:ext uri="{9D8B030D-6E8A-4147-A177-3AD203B41FA5}">
                      <a16:colId xmlns:a16="http://schemas.microsoft.com/office/drawing/2014/main" val="242269226"/>
                    </a:ext>
                  </a:extLst>
                </a:gridCol>
              </a:tblGrid>
              <a:tr h="242713">
                <a:tc>
                  <a:txBody>
                    <a:bodyPr/>
                    <a:lstStyle/>
                    <a:p>
                      <a:pPr algn="ctr"/>
                      <a:r>
                        <a:rPr lang="es-ES_tradnl" sz="1600" b="1" dirty="0">
                          <a:solidFill>
                            <a:srgbClr val="FFFFFF"/>
                          </a:solidFill>
                          <a:effectLst/>
                          <a:latin typeface="Arial" panose="020B0604020202020204" pitchFamily="34" charset="0"/>
                          <a:ea typeface="Calibri" panose="020F0502020204030204" pitchFamily="34" charset="0"/>
                          <a:cs typeface="Arial" panose="020B0604020202020204" pitchFamily="34" charset="0"/>
                        </a:rPr>
                        <a:t>Concepto.</a:t>
                      </a:r>
                      <a:endParaRPr lang="es-MX" sz="1900" dirty="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tc>
                  <a:txBody>
                    <a:bodyPr/>
                    <a:lstStyle/>
                    <a:p>
                      <a:pPr algn="ctr"/>
                      <a:r>
                        <a:rPr lang="es-ES_tradnl" sz="1600" b="1">
                          <a:solidFill>
                            <a:srgbClr val="FFFFFF"/>
                          </a:solidFill>
                          <a:effectLst/>
                          <a:latin typeface="Arial" panose="020B0604020202020204" pitchFamily="34" charset="0"/>
                          <a:ea typeface="Calibri" panose="020F0502020204030204" pitchFamily="34" charset="0"/>
                          <a:cs typeface="Arial" panose="020B0604020202020204" pitchFamily="34" charset="0"/>
                        </a:rPr>
                        <a:t>Número.</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extLst>
                  <a:ext uri="{0D108BD9-81ED-4DB2-BD59-A6C34878D82A}">
                    <a16:rowId xmlns:a16="http://schemas.microsoft.com/office/drawing/2014/main" val="303404867"/>
                  </a:ext>
                </a:extLst>
              </a:tr>
              <a:tr h="242713">
                <a:tc>
                  <a:txBody>
                    <a:bodyPr/>
                    <a:lstStyle/>
                    <a:p>
                      <a:pPr algn="just"/>
                      <a:r>
                        <a:rPr lang="es-ES_tradnl" sz="1600" b="1">
                          <a:solidFill>
                            <a:srgbClr val="000000"/>
                          </a:solidFill>
                          <a:effectLst/>
                          <a:latin typeface="Arial" panose="020B0604020202020204" pitchFamily="34" charset="0"/>
                          <a:ea typeface="Calibri" panose="020F0502020204030204" pitchFamily="34" charset="0"/>
                          <a:cs typeface="Arial" panose="020B0604020202020204" pitchFamily="34" charset="0"/>
                        </a:rPr>
                        <a:t>Cirugías por mes.</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tc>
                  <a:txBody>
                    <a:bodyPr/>
                    <a:lstStyle/>
                    <a:p>
                      <a:pPr algn="ctr"/>
                      <a:r>
                        <a:rPr lang="es-ES_tradnl" sz="1600" dirty="0">
                          <a:solidFill>
                            <a:srgbClr val="000000"/>
                          </a:solidFill>
                          <a:effectLst/>
                          <a:latin typeface="Arial" panose="020B0604020202020204" pitchFamily="34" charset="0"/>
                          <a:ea typeface="Calibri" panose="020F0502020204030204" pitchFamily="34" charset="0"/>
                          <a:cs typeface="Arial" panose="020B0604020202020204" pitchFamily="34" charset="0"/>
                        </a:rPr>
                        <a:t>58</a:t>
                      </a:r>
                      <a:endParaRPr lang="es-MX" sz="1900" dirty="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extLst>
                  <a:ext uri="{0D108BD9-81ED-4DB2-BD59-A6C34878D82A}">
                    <a16:rowId xmlns:a16="http://schemas.microsoft.com/office/drawing/2014/main" val="4035849787"/>
                  </a:ext>
                </a:extLst>
              </a:tr>
              <a:tr h="242713">
                <a:tc>
                  <a:txBody>
                    <a:bodyPr/>
                    <a:lstStyle/>
                    <a:p>
                      <a:pPr algn="just"/>
                      <a:r>
                        <a:rPr lang="es-ES_tradnl" sz="1600" b="1">
                          <a:effectLst/>
                          <a:latin typeface="Arial" panose="020B0604020202020204" pitchFamily="34" charset="0"/>
                          <a:ea typeface="Calibri" panose="020F0502020204030204" pitchFamily="34" charset="0"/>
                          <a:cs typeface="Arial" panose="020B0604020202020204" pitchFamily="34" charset="0"/>
                        </a:rPr>
                        <a:t>Cirugías por semana.</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tc>
                  <a:txBody>
                    <a:bodyPr/>
                    <a:lstStyle/>
                    <a:p>
                      <a:pPr algn="ctr"/>
                      <a:r>
                        <a:rPr lang="es-ES_tradnl" sz="1600" dirty="0">
                          <a:effectLst/>
                          <a:latin typeface="Arial" panose="020B0604020202020204" pitchFamily="34" charset="0"/>
                          <a:ea typeface="Calibri" panose="020F0502020204030204" pitchFamily="34" charset="0"/>
                          <a:cs typeface="Arial" panose="020B0604020202020204" pitchFamily="34" charset="0"/>
                        </a:rPr>
                        <a:t>14.5</a:t>
                      </a:r>
                      <a:endParaRPr lang="es-MX" sz="1900" dirty="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extLst>
                  <a:ext uri="{0D108BD9-81ED-4DB2-BD59-A6C34878D82A}">
                    <a16:rowId xmlns:a16="http://schemas.microsoft.com/office/drawing/2014/main" val="1954680357"/>
                  </a:ext>
                </a:extLst>
              </a:tr>
              <a:tr h="242713">
                <a:tc>
                  <a:txBody>
                    <a:bodyPr/>
                    <a:lstStyle/>
                    <a:p>
                      <a:pPr algn="just"/>
                      <a:r>
                        <a:rPr lang="es-ES_tradnl" sz="16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Cirugías por segmento vertebral:</a:t>
                      </a:r>
                      <a:endParaRPr lang="es-MX" sz="1900" dirty="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tc>
                  <a:txBody>
                    <a:bodyPr/>
                    <a:lstStyle/>
                    <a:p>
                      <a:pPr algn="ctr"/>
                      <a:r>
                        <a:rPr lang="es-ES_tradnl" sz="1600" dirty="0">
                          <a:effectLst/>
                          <a:latin typeface="Arial" panose="020B0604020202020204" pitchFamily="34" charset="0"/>
                          <a:ea typeface="Calibri" panose="020F0502020204030204" pitchFamily="34" charset="0"/>
                          <a:cs typeface="Arial" panose="020B0604020202020204" pitchFamily="34" charset="0"/>
                        </a:rPr>
                        <a:t> </a:t>
                      </a:r>
                      <a:endParaRPr lang="es-MX" sz="1900" dirty="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extLst>
                  <a:ext uri="{0D108BD9-81ED-4DB2-BD59-A6C34878D82A}">
                    <a16:rowId xmlns:a16="http://schemas.microsoft.com/office/drawing/2014/main" val="1603938927"/>
                  </a:ext>
                </a:extLst>
              </a:tr>
              <a:tr h="242713">
                <a:tc>
                  <a:txBody>
                    <a:bodyPr/>
                    <a:lstStyle/>
                    <a:p>
                      <a:pPr marL="342900" lvl="0" indent="-342900" algn="just" rtl="0">
                        <a:buFont typeface="Symbol" pitchFamily="2" charset="2"/>
                        <a:buChar char=""/>
                      </a:pPr>
                      <a:r>
                        <a:rPr lang="es-ES_tradnl" sz="1600" b="1">
                          <a:effectLst/>
                          <a:latin typeface="Arial" panose="020B0604020202020204" pitchFamily="34" charset="0"/>
                          <a:ea typeface="Calibri" panose="020F0502020204030204" pitchFamily="34" charset="0"/>
                          <a:cs typeface="Arial" panose="020B0604020202020204" pitchFamily="34" charset="0"/>
                        </a:rPr>
                        <a:t>Cervical.</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tc>
                  <a:txBody>
                    <a:bodyPr/>
                    <a:lstStyle/>
                    <a:p>
                      <a:pPr algn="ctr"/>
                      <a:r>
                        <a:rPr lang="es-ES_tradnl" sz="1600" dirty="0">
                          <a:effectLst/>
                          <a:latin typeface="Arial" panose="020B0604020202020204" pitchFamily="34" charset="0"/>
                          <a:ea typeface="Calibri" panose="020F0502020204030204" pitchFamily="34" charset="0"/>
                          <a:cs typeface="Arial" panose="020B0604020202020204" pitchFamily="34" charset="0"/>
                        </a:rPr>
                        <a:t>182</a:t>
                      </a:r>
                      <a:endParaRPr lang="es-MX" sz="1900" dirty="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extLst>
                  <a:ext uri="{0D108BD9-81ED-4DB2-BD59-A6C34878D82A}">
                    <a16:rowId xmlns:a16="http://schemas.microsoft.com/office/drawing/2014/main" val="2019737562"/>
                  </a:ext>
                </a:extLst>
              </a:tr>
              <a:tr h="242713">
                <a:tc>
                  <a:txBody>
                    <a:bodyPr/>
                    <a:lstStyle/>
                    <a:p>
                      <a:pPr marL="342900" lvl="0" indent="-342900" algn="just" rtl="0">
                        <a:buFont typeface="Symbol" pitchFamily="2" charset="2"/>
                        <a:buChar char=""/>
                      </a:pPr>
                      <a:r>
                        <a:rPr lang="es-ES_tradnl" sz="1600" b="1">
                          <a:solidFill>
                            <a:srgbClr val="000000"/>
                          </a:solidFill>
                          <a:effectLst/>
                          <a:latin typeface="Arial" panose="020B0604020202020204" pitchFamily="34" charset="0"/>
                          <a:ea typeface="Calibri" panose="020F0502020204030204" pitchFamily="34" charset="0"/>
                          <a:cs typeface="Arial" panose="020B0604020202020204" pitchFamily="34" charset="0"/>
                        </a:rPr>
                        <a:t>Torácico.</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tc>
                  <a:txBody>
                    <a:bodyPr/>
                    <a:lstStyle/>
                    <a:p>
                      <a:pPr algn="ctr"/>
                      <a:r>
                        <a:rPr lang="es-ES_tradnl" sz="1600" dirty="0">
                          <a:solidFill>
                            <a:srgbClr val="000000"/>
                          </a:solidFill>
                          <a:effectLst/>
                          <a:latin typeface="Arial" panose="020B0604020202020204" pitchFamily="34" charset="0"/>
                          <a:ea typeface="Calibri" panose="020F0502020204030204" pitchFamily="34" charset="0"/>
                          <a:cs typeface="Arial" panose="020B0604020202020204" pitchFamily="34" charset="0"/>
                        </a:rPr>
                        <a:t>42</a:t>
                      </a:r>
                      <a:endParaRPr lang="es-MX" sz="1900" dirty="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extLst>
                  <a:ext uri="{0D108BD9-81ED-4DB2-BD59-A6C34878D82A}">
                    <a16:rowId xmlns:a16="http://schemas.microsoft.com/office/drawing/2014/main" val="4201684463"/>
                  </a:ext>
                </a:extLst>
              </a:tr>
              <a:tr h="242713">
                <a:tc>
                  <a:txBody>
                    <a:bodyPr/>
                    <a:lstStyle/>
                    <a:p>
                      <a:pPr marL="342900" lvl="0" indent="-342900" algn="just" rtl="0">
                        <a:buFont typeface="Symbol" pitchFamily="2" charset="2"/>
                        <a:buChar char=""/>
                      </a:pPr>
                      <a:r>
                        <a:rPr lang="es-ES_tradnl" sz="1600" b="1">
                          <a:effectLst/>
                          <a:latin typeface="Arial" panose="020B0604020202020204" pitchFamily="34" charset="0"/>
                          <a:ea typeface="Calibri" panose="020F0502020204030204" pitchFamily="34" charset="0"/>
                          <a:cs typeface="Arial" panose="020B0604020202020204" pitchFamily="34" charset="0"/>
                        </a:rPr>
                        <a:t>Lumbosacro.</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tc>
                  <a:txBody>
                    <a:bodyPr/>
                    <a:lstStyle/>
                    <a:p>
                      <a:pPr algn="ctr"/>
                      <a:r>
                        <a:rPr lang="es-ES_tradnl" sz="1600" dirty="0">
                          <a:effectLst/>
                          <a:latin typeface="Arial" panose="020B0604020202020204" pitchFamily="34" charset="0"/>
                          <a:ea typeface="Calibri" panose="020F0502020204030204" pitchFamily="34" charset="0"/>
                          <a:cs typeface="Arial" panose="020B0604020202020204" pitchFamily="34" charset="0"/>
                        </a:rPr>
                        <a:t>292</a:t>
                      </a:r>
                      <a:endParaRPr lang="es-MX" sz="1900" dirty="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extLst>
                  <a:ext uri="{0D108BD9-81ED-4DB2-BD59-A6C34878D82A}">
                    <a16:rowId xmlns:a16="http://schemas.microsoft.com/office/drawing/2014/main" val="4130239878"/>
                  </a:ext>
                </a:extLst>
              </a:tr>
              <a:tr h="242713">
                <a:tc>
                  <a:txBody>
                    <a:bodyPr/>
                    <a:lstStyle/>
                    <a:p>
                      <a:pPr algn="just"/>
                      <a:r>
                        <a:rPr lang="es-ES_tradnl" sz="1600" b="1">
                          <a:solidFill>
                            <a:srgbClr val="000000"/>
                          </a:solidFill>
                          <a:effectLst/>
                          <a:latin typeface="Arial" panose="020B0604020202020204" pitchFamily="34" charset="0"/>
                          <a:ea typeface="Calibri" panose="020F0502020204030204" pitchFamily="34" charset="0"/>
                          <a:cs typeface="Arial" panose="020B0604020202020204" pitchFamily="34" charset="0"/>
                        </a:rPr>
                        <a:t>Cirugías por patología tumoral.</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tc>
                  <a:txBody>
                    <a:bodyPr/>
                    <a:lstStyle/>
                    <a:p>
                      <a:pPr algn="ctr"/>
                      <a:r>
                        <a:rPr lang="es-ES_tradnl" sz="1600" dirty="0">
                          <a:solidFill>
                            <a:srgbClr val="000000"/>
                          </a:solidFill>
                          <a:effectLst/>
                          <a:latin typeface="Arial" panose="020B0604020202020204" pitchFamily="34" charset="0"/>
                          <a:ea typeface="Calibri" panose="020F0502020204030204" pitchFamily="34" charset="0"/>
                          <a:cs typeface="Arial" panose="020B0604020202020204" pitchFamily="34" charset="0"/>
                        </a:rPr>
                        <a:t>8</a:t>
                      </a:r>
                      <a:endParaRPr lang="es-MX" sz="1900" dirty="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extLst>
                  <a:ext uri="{0D108BD9-81ED-4DB2-BD59-A6C34878D82A}">
                    <a16:rowId xmlns:a16="http://schemas.microsoft.com/office/drawing/2014/main" val="52428183"/>
                  </a:ext>
                </a:extLst>
              </a:tr>
              <a:tr h="242713">
                <a:tc>
                  <a:txBody>
                    <a:bodyPr/>
                    <a:lstStyle/>
                    <a:p>
                      <a:pPr algn="just"/>
                      <a:r>
                        <a:rPr lang="es-ES_tradnl" sz="1600" b="1">
                          <a:effectLst/>
                          <a:latin typeface="Arial" panose="020B0604020202020204" pitchFamily="34" charset="0"/>
                          <a:ea typeface="Calibri" panose="020F0502020204030204" pitchFamily="34" charset="0"/>
                          <a:cs typeface="Arial" panose="020B0604020202020204" pitchFamily="34" charset="0"/>
                        </a:rPr>
                        <a:t>Instrumentaciones Occipito-cervicales.</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tc>
                  <a:txBody>
                    <a:bodyPr/>
                    <a:lstStyle/>
                    <a:p>
                      <a:pPr algn="ctr"/>
                      <a:r>
                        <a:rPr lang="es-ES_tradnl" sz="1600" dirty="0">
                          <a:effectLst/>
                          <a:latin typeface="Arial" panose="020B0604020202020204" pitchFamily="34" charset="0"/>
                          <a:ea typeface="Calibri" panose="020F0502020204030204" pitchFamily="34" charset="0"/>
                          <a:cs typeface="Arial" panose="020B0604020202020204" pitchFamily="34" charset="0"/>
                        </a:rPr>
                        <a:t>5</a:t>
                      </a:r>
                      <a:endParaRPr lang="es-MX" sz="1900" dirty="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extLst>
                  <a:ext uri="{0D108BD9-81ED-4DB2-BD59-A6C34878D82A}">
                    <a16:rowId xmlns:a16="http://schemas.microsoft.com/office/drawing/2014/main" val="2437673158"/>
                  </a:ext>
                </a:extLst>
              </a:tr>
              <a:tr h="242713">
                <a:tc>
                  <a:txBody>
                    <a:bodyPr/>
                    <a:lstStyle/>
                    <a:p>
                      <a:pPr algn="just"/>
                      <a:r>
                        <a:rPr lang="es-ES_tradnl" sz="1600" b="1">
                          <a:solidFill>
                            <a:srgbClr val="000000"/>
                          </a:solidFill>
                          <a:effectLst/>
                          <a:latin typeface="Arial" panose="020B0604020202020204" pitchFamily="34" charset="0"/>
                          <a:ea typeface="Calibri" panose="020F0502020204030204" pitchFamily="34" charset="0"/>
                          <a:cs typeface="Arial" panose="020B0604020202020204" pitchFamily="34" charset="0"/>
                        </a:rPr>
                        <a:t>Instrumentaciones Lumbares posteriores.</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tc>
                  <a:txBody>
                    <a:bodyPr/>
                    <a:lstStyle/>
                    <a:p>
                      <a:pPr algn="ctr"/>
                      <a:r>
                        <a:rPr lang="es-ES_tradnl" sz="1600" dirty="0">
                          <a:solidFill>
                            <a:srgbClr val="000000"/>
                          </a:solidFill>
                          <a:effectLst/>
                          <a:latin typeface="Arial" panose="020B0604020202020204" pitchFamily="34" charset="0"/>
                          <a:ea typeface="Calibri" panose="020F0502020204030204" pitchFamily="34" charset="0"/>
                          <a:cs typeface="Arial" panose="020B0604020202020204" pitchFamily="34" charset="0"/>
                        </a:rPr>
                        <a:t>216</a:t>
                      </a:r>
                      <a:endParaRPr lang="es-MX" sz="1900" dirty="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extLst>
                  <a:ext uri="{0D108BD9-81ED-4DB2-BD59-A6C34878D82A}">
                    <a16:rowId xmlns:a16="http://schemas.microsoft.com/office/drawing/2014/main" val="2353131261"/>
                  </a:ext>
                </a:extLst>
              </a:tr>
              <a:tr h="242713">
                <a:tc>
                  <a:txBody>
                    <a:bodyPr/>
                    <a:lstStyle/>
                    <a:p>
                      <a:pPr algn="just"/>
                      <a:r>
                        <a:rPr lang="es-ES_tradnl" sz="1600" b="1">
                          <a:effectLst/>
                          <a:latin typeface="Arial" panose="020B0604020202020204" pitchFamily="34" charset="0"/>
                          <a:ea typeface="Calibri" panose="020F0502020204030204" pitchFamily="34" charset="0"/>
                          <a:cs typeface="Arial" panose="020B0604020202020204" pitchFamily="34" charset="0"/>
                        </a:rPr>
                        <a:t>Instrumentaciones Lumbares anteriores.</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tc>
                  <a:txBody>
                    <a:bodyPr/>
                    <a:lstStyle/>
                    <a:p>
                      <a:pPr algn="ctr"/>
                      <a:r>
                        <a:rPr lang="es-ES_tradnl" sz="1600" dirty="0">
                          <a:effectLst/>
                          <a:latin typeface="Arial" panose="020B0604020202020204" pitchFamily="34" charset="0"/>
                          <a:ea typeface="Calibri" panose="020F0502020204030204" pitchFamily="34" charset="0"/>
                          <a:cs typeface="Arial" panose="020B0604020202020204" pitchFamily="34" charset="0"/>
                        </a:rPr>
                        <a:t>34</a:t>
                      </a:r>
                      <a:endParaRPr lang="es-MX" sz="1900" dirty="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extLst>
                  <a:ext uri="{0D108BD9-81ED-4DB2-BD59-A6C34878D82A}">
                    <a16:rowId xmlns:a16="http://schemas.microsoft.com/office/drawing/2014/main" val="2335669872"/>
                  </a:ext>
                </a:extLst>
              </a:tr>
              <a:tr h="440271">
                <a:tc>
                  <a:txBody>
                    <a:bodyPr/>
                    <a:lstStyle/>
                    <a:p>
                      <a:pPr algn="just"/>
                      <a:r>
                        <a:rPr lang="es-ES_tradnl" sz="1600" b="1">
                          <a:solidFill>
                            <a:srgbClr val="000000"/>
                          </a:solidFill>
                          <a:effectLst/>
                          <a:latin typeface="Arial" panose="020B0604020202020204" pitchFamily="34" charset="0"/>
                          <a:ea typeface="Calibri" panose="020F0502020204030204" pitchFamily="34" charset="0"/>
                          <a:cs typeface="Arial" panose="020B0604020202020204" pitchFamily="34" charset="0"/>
                        </a:rPr>
                        <a:t>Laminectomías Lumbosacras sin instrumentación.</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tc>
                  <a:txBody>
                    <a:bodyPr/>
                    <a:lstStyle/>
                    <a:p>
                      <a:pPr algn="ctr"/>
                      <a:r>
                        <a:rPr lang="es-ES_tradnl" sz="1600" dirty="0">
                          <a:solidFill>
                            <a:srgbClr val="000000"/>
                          </a:solidFill>
                          <a:effectLst/>
                          <a:latin typeface="Arial" panose="020B0604020202020204" pitchFamily="34" charset="0"/>
                          <a:ea typeface="Calibri" panose="020F0502020204030204" pitchFamily="34" charset="0"/>
                          <a:cs typeface="Arial" panose="020B0604020202020204" pitchFamily="34" charset="0"/>
                        </a:rPr>
                        <a:t>165</a:t>
                      </a:r>
                      <a:endParaRPr lang="es-MX" sz="1900" dirty="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extLst>
                  <a:ext uri="{0D108BD9-81ED-4DB2-BD59-A6C34878D82A}">
                    <a16:rowId xmlns:a16="http://schemas.microsoft.com/office/drawing/2014/main" val="3148824383"/>
                  </a:ext>
                </a:extLst>
              </a:tr>
              <a:tr h="242713">
                <a:tc>
                  <a:txBody>
                    <a:bodyPr/>
                    <a:lstStyle/>
                    <a:p>
                      <a:pPr algn="just"/>
                      <a:r>
                        <a:rPr lang="es-ES_tradnl" sz="1600" b="1">
                          <a:effectLst/>
                          <a:latin typeface="Arial" panose="020B0604020202020204" pitchFamily="34" charset="0"/>
                          <a:ea typeface="Calibri" panose="020F0502020204030204" pitchFamily="34" charset="0"/>
                          <a:cs typeface="Arial" panose="020B0604020202020204" pitchFamily="34" charset="0"/>
                        </a:rPr>
                        <a:t>Cirugía cervical anterior.</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tc>
                  <a:txBody>
                    <a:bodyPr/>
                    <a:lstStyle/>
                    <a:p>
                      <a:pPr algn="ctr"/>
                      <a:r>
                        <a:rPr lang="es-ES_tradnl" sz="1600" dirty="0">
                          <a:effectLst/>
                          <a:latin typeface="Arial" panose="020B0604020202020204" pitchFamily="34" charset="0"/>
                          <a:ea typeface="Calibri" panose="020F0502020204030204" pitchFamily="34" charset="0"/>
                          <a:cs typeface="Arial" panose="020B0604020202020204" pitchFamily="34" charset="0"/>
                        </a:rPr>
                        <a:t>132</a:t>
                      </a:r>
                      <a:endParaRPr lang="es-MX" sz="1900" dirty="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extLst>
                  <a:ext uri="{0D108BD9-81ED-4DB2-BD59-A6C34878D82A}">
                    <a16:rowId xmlns:a16="http://schemas.microsoft.com/office/drawing/2014/main" val="3472065106"/>
                  </a:ext>
                </a:extLst>
              </a:tr>
              <a:tr h="242713">
                <a:tc>
                  <a:txBody>
                    <a:bodyPr/>
                    <a:lstStyle/>
                    <a:p>
                      <a:pPr algn="just"/>
                      <a:r>
                        <a:rPr lang="es-ES_tradnl" sz="1600" b="1">
                          <a:solidFill>
                            <a:srgbClr val="000000"/>
                          </a:solidFill>
                          <a:effectLst/>
                          <a:latin typeface="Arial" panose="020B0604020202020204" pitchFamily="34" charset="0"/>
                          <a:ea typeface="Calibri" panose="020F0502020204030204" pitchFamily="34" charset="0"/>
                          <a:cs typeface="Arial" panose="020B0604020202020204" pitchFamily="34" charset="0"/>
                        </a:rPr>
                        <a:t>Cirugía cervical posterior.</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tc>
                  <a:txBody>
                    <a:bodyPr/>
                    <a:lstStyle/>
                    <a:p>
                      <a:pPr algn="ctr"/>
                      <a:r>
                        <a:rPr lang="es-ES_tradnl" sz="1600" dirty="0">
                          <a:solidFill>
                            <a:srgbClr val="000000"/>
                          </a:solidFill>
                          <a:effectLst/>
                          <a:latin typeface="Arial" panose="020B0604020202020204" pitchFamily="34" charset="0"/>
                          <a:ea typeface="Calibri" panose="020F0502020204030204" pitchFamily="34" charset="0"/>
                          <a:cs typeface="Arial" panose="020B0604020202020204" pitchFamily="34" charset="0"/>
                        </a:rPr>
                        <a:t>58</a:t>
                      </a:r>
                      <a:endParaRPr lang="es-MX" sz="1900" dirty="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extLst>
                  <a:ext uri="{0D108BD9-81ED-4DB2-BD59-A6C34878D82A}">
                    <a16:rowId xmlns:a16="http://schemas.microsoft.com/office/drawing/2014/main" val="1169291097"/>
                  </a:ext>
                </a:extLst>
              </a:tr>
            </a:tbl>
          </a:graphicData>
        </a:graphic>
      </p:graphicFrame>
    </p:spTree>
    <p:extLst>
      <p:ext uri="{BB962C8B-B14F-4D97-AF65-F5344CB8AC3E}">
        <p14:creationId xmlns:p14="http://schemas.microsoft.com/office/powerpoint/2010/main" val="856307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66D7F65-E9B6-4775-8355-D095CC73C1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05C8AEED-0C44-20A8-AC5B-2A09CAD4C8F4}"/>
              </a:ext>
            </a:extLst>
          </p:cNvPr>
          <p:cNvSpPr>
            <a:spLocks noGrp="1"/>
          </p:cNvSpPr>
          <p:nvPr>
            <p:ph type="title"/>
          </p:nvPr>
        </p:nvSpPr>
        <p:spPr>
          <a:xfrm>
            <a:off x="1136396" y="502021"/>
            <a:ext cx="6173262" cy="1655483"/>
          </a:xfrm>
        </p:spPr>
        <p:txBody>
          <a:bodyPr anchor="b">
            <a:normAutofit/>
          </a:bodyPr>
          <a:lstStyle/>
          <a:p>
            <a:r>
              <a:rPr lang="es-ES_tradnl" sz="4000" b="1" dirty="0"/>
              <a:t>SERVICIOS AUXILIARES.</a:t>
            </a:r>
          </a:p>
        </p:txBody>
      </p:sp>
      <p:sp>
        <p:nvSpPr>
          <p:cNvPr id="3" name="Marcador de contenido 2">
            <a:extLst>
              <a:ext uri="{FF2B5EF4-FFF2-40B4-BE49-F238E27FC236}">
                <a16:creationId xmlns:a16="http://schemas.microsoft.com/office/drawing/2014/main" id="{0E22B9DE-2856-A439-3CD6-600381B97034}"/>
              </a:ext>
            </a:extLst>
          </p:cNvPr>
          <p:cNvSpPr>
            <a:spLocks noGrp="1"/>
          </p:cNvSpPr>
          <p:nvPr>
            <p:ph idx="1"/>
          </p:nvPr>
        </p:nvSpPr>
        <p:spPr>
          <a:xfrm>
            <a:off x="457524" y="2311537"/>
            <a:ext cx="6173262" cy="3535083"/>
          </a:xfrm>
        </p:spPr>
        <p:txBody>
          <a:bodyPr>
            <a:normAutofit/>
          </a:bodyPr>
          <a:lstStyle/>
          <a:p>
            <a:pPr marL="342900" lvl="0" indent="-342900" rtl="0">
              <a:buFont typeface="Symbol" pitchFamily="2" charset="2"/>
              <a:buChar char=""/>
            </a:pPr>
            <a:r>
              <a:rPr lang="es-ES_tradnl" sz="1400" dirty="0">
                <a:effectLst/>
                <a:latin typeface="Arial" panose="020B0604020202020204" pitchFamily="34" charset="0"/>
                <a:ea typeface="Calibri" panose="020F0502020204030204" pitchFamily="34" charset="0"/>
                <a:cs typeface="Arial" panose="020B0604020202020204" pitchFamily="34" charset="0"/>
              </a:rPr>
              <a:t>Departamento de Terapia Física y Rehabilitación.</a:t>
            </a:r>
            <a:endParaRPr lang="es-MX" sz="1400" dirty="0">
              <a:effectLst/>
              <a:latin typeface="Calibri" panose="020F0502020204030204" pitchFamily="34" charset="0"/>
              <a:ea typeface="Calibri" panose="020F0502020204030204" pitchFamily="34" charset="0"/>
              <a:cs typeface="Arial" panose="020B0604020202020204" pitchFamily="34" charset="0"/>
            </a:endParaRPr>
          </a:p>
          <a:p>
            <a:pPr lvl="0">
              <a:buFont typeface="Wingdings" pitchFamily="2" charset="2"/>
              <a:buChar char="v"/>
            </a:pPr>
            <a:r>
              <a:rPr lang="es-ES_tradnl" sz="1400" dirty="0">
                <a:effectLst/>
                <a:latin typeface="Arial" panose="020B0604020202020204" pitchFamily="34" charset="0"/>
                <a:ea typeface="Calibri" panose="020F0502020204030204" pitchFamily="34" charset="0"/>
                <a:cs typeface="Arial" panose="020B0604020202020204" pitchFamily="34" charset="0"/>
              </a:rPr>
              <a:t>Departamento de Electrofisiología Clínica.</a:t>
            </a:r>
            <a:endParaRPr lang="es-MX" sz="1400" dirty="0">
              <a:effectLst/>
              <a:latin typeface="Calibri" panose="020F0502020204030204" pitchFamily="34" charset="0"/>
              <a:ea typeface="Calibri" panose="020F0502020204030204" pitchFamily="34" charset="0"/>
              <a:cs typeface="Arial" panose="020B0604020202020204" pitchFamily="34" charset="0"/>
            </a:endParaRPr>
          </a:p>
          <a:p>
            <a:pPr lvl="0">
              <a:buFont typeface="Wingdings" pitchFamily="2" charset="2"/>
              <a:buChar char="v"/>
            </a:pPr>
            <a:r>
              <a:rPr lang="es-ES_tradnl" sz="1400" dirty="0">
                <a:effectLst/>
                <a:latin typeface="Arial" panose="020B0604020202020204" pitchFamily="34" charset="0"/>
                <a:ea typeface="Calibri" panose="020F0502020204030204" pitchFamily="34" charset="0"/>
                <a:cs typeface="Arial" panose="020B0604020202020204" pitchFamily="34" charset="0"/>
              </a:rPr>
              <a:t>Otras especialidades médicas: Medicina Interna, Cirugía General, Ginecología y Obstetricia, Pediatría, Cardiología, Angiología, Cirugía de Tórax, entre otras.</a:t>
            </a:r>
            <a:endParaRPr lang="es-MX" sz="1400" dirty="0">
              <a:effectLst/>
              <a:latin typeface="Calibri" panose="020F0502020204030204" pitchFamily="34" charset="0"/>
              <a:ea typeface="Calibri" panose="020F0502020204030204" pitchFamily="34" charset="0"/>
              <a:cs typeface="Arial" panose="020B0604020202020204" pitchFamily="34" charset="0"/>
            </a:endParaRPr>
          </a:p>
          <a:p>
            <a:pPr lvl="0">
              <a:buFont typeface="Wingdings" pitchFamily="2" charset="2"/>
              <a:buChar char="v"/>
            </a:pPr>
            <a:r>
              <a:rPr lang="es-ES_tradnl" sz="1400" dirty="0" err="1">
                <a:effectLst/>
                <a:latin typeface="Arial" panose="020B0604020202020204" pitchFamily="34" charset="0"/>
                <a:ea typeface="Calibri" panose="020F0502020204030204" pitchFamily="34" charset="0"/>
                <a:cs typeface="Arial" panose="020B0604020202020204" pitchFamily="34" charset="0"/>
              </a:rPr>
              <a:t>Bibliohemeroteca</a:t>
            </a:r>
            <a:r>
              <a:rPr lang="es-ES_tradnl" sz="1400" dirty="0">
                <a:effectLst/>
                <a:latin typeface="Arial" panose="020B0604020202020204" pitchFamily="34" charset="0"/>
                <a:ea typeface="Calibri" panose="020F0502020204030204" pitchFamily="34" charset="0"/>
                <a:cs typeface="Arial" panose="020B0604020202020204" pitchFamily="34" charset="0"/>
              </a:rPr>
              <a:t> que cuenta con un extenso acervo de revistas médicas en el área de neurociencias.</a:t>
            </a:r>
            <a:endParaRPr lang="es-MX" sz="1400" dirty="0">
              <a:effectLst/>
              <a:latin typeface="Calibri" panose="020F0502020204030204" pitchFamily="34" charset="0"/>
              <a:ea typeface="Calibri" panose="020F0502020204030204" pitchFamily="34" charset="0"/>
              <a:cs typeface="Arial" panose="020B0604020202020204" pitchFamily="34" charset="0"/>
            </a:endParaRPr>
          </a:p>
          <a:p>
            <a:pPr lvl="0">
              <a:buFont typeface="Wingdings" pitchFamily="2" charset="2"/>
              <a:buChar char="v"/>
            </a:pPr>
            <a:r>
              <a:rPr lang="es-ES_tradnl" sz="1400" dirty="0">
                <a:effectLst/>
                <a:latin typeface="Arial" panose="020B0604020202020204" pitchFamily="34" charset="0"/>
                <a:ea typeface="Calibri" panose="020F0502020204030204" pitchFamily="34" charset="0"/>
                <a:cs typeface="Arial" panose="020B0604020202020204" pitchFamily="34" charset="0"/>
              </a:rPr>
              <a:t>Se cuenta con un Auditorio y 8 aulas de enseñanza, con equipo audiovisual.</a:t>
            </a:r>
            <a:endParaRPr lang="es-MX" sz="1400" dirty="0">
              <a:effectLst/>
              <a:latin typeface="Calibri" panose="020F0502020204030204" pitchFamily="34" charset="0"/>
              <a:ea typeface="Calibri" panose="020F0502020204030204" pitchFamily="34" charset="0"/>
              <a:cs typeface="Arial" panose="020B0604020202020204" pitchFamily="34" charset="0"/>
            </a:endParaRPr>
          </a:p>
          <a:p>
            <a:pPr lvl="0">
              <a:buFont typeface="Wingdings" pitchFamily="2" charset="2"/>
              <a:buChar char="v"/>
            </a:pPr>
            <a:r>
              <a:rPr lang="es-ES_tradnl" sz="1400" dirty="0">
                <a:effectLst/>
                <a:latin typeface="Arial" panose="020B0604020202020204" pitchFamily="34" charset="0"/>
                <a:ea typeface="Calibri" panose="020F0502020204030204" pitchFamily="34" charset="0"/>
                <a:cs typeface="Arial" panose="020B0604020202020204" pitchFamily="34" charset="0"/>
              </a:rPr>
              <a:t>Se cuenta con un microscopio neuroquirúrgico Carl Zeiss </a:t>
            </a:r>
            <a:r>
              <a:rPr lang="es-ES_tradnl" sz="1400" dirty="0" err="1">
                <a:effectLst/>
                <a:latin typeface="Arial" panose="020B0604020202020204" pitchFamily="34" charset="0"/>
                <a:ea typeface="Calibri" panose="020F0502020204030204" pitchFamily="34" charset="0"/>
                <a:cs typeface="Arial" panose="020B0604020202020204" pitchFamily="34" charset="0"/>
              </a:rPr>
              <a:t>Kinevo</a:t>
            </a:r>
            <a:r>
              <a:rPr lang="es-ES_tradnl" sz="1400" dirty="0">
                <a:effectLst/>
                <a:latin typeface="Arial" panose="020B0604020202020204" pitchFamily="34" charset="0"/>
                <a:ea typeface="Calibri" panose="020F0502020204030204" pitchFamily="34" charset="0"/>
                <a:cs typeface="Arial" panose="020B0604020202020204" pitchFamily="34" charset="0"/>
              </a:rPr>
              <a:t> 900, instrumental microquirúrgico, capacidad para videograbación y un </a:t>
            </a:r>
            <a:r>
              <a:rPr lang="es-ES_tradnl" sz="1400" dirty="0" err="1">
                <a:effectLst/>
                <a:latin typeface="Arial" panose="020B0604020202020204" pitchFamily="34" charset="0"/>
                <a:ea typeface="Calibri" panose="020F0502020204030204" pitchFamily="34" charset="0"/>
                <a:cs typeface="Arial" panose="020B0604020202020204" pitchFamily="34" charset="0"/>
              </a:rPr>
              <a:t>neuronavegador</a:t>
            </a:r>
            <a:r>
              <a:rPr lang="es-ES_tradnl" sz="1400" dirty="0">
                <a:effectLst/>
                <a:latin typeface="Arial" panose="020B0604020202020204" pitchFamily="34" charset="0"/>
                <a:ea typeface="Calibri" panose="020F0502020204030204" pitchFamily="34" charset="0"/>
                <a:cs typeface="Arial" panose="020B0604020202020204" pitchFamily="34" charset="0"/>
              </a:rPr>
              <a:t> Medtronic </a:t>
            </a:r>
            <a:r>
              <a:rPr lang="es-ES_tradnl" sz="1400" dirty="0" err="1">
                <a:effectLst/>
                <a:latin typeface="Arial" panose="020B0604020202020204" pitchFamily="34" charset="0"/>
                <a:ea typeface="Calibri" panose="020F0502020204030204" pitchFamily="34" charset="0"/>
                <a:cs typeface="Arial" panose="020B0604020202020204" pitchFamily="34" charset="0"/>
              </a:rPr>
              <a:t>Stealth</a:t>
            </a:r>
            <a:r>
              <a:rPr lang="es-ES_tradnl" sz="1400" dirty="0">
                <a:effectLst/>
                <a:latin typeface="Arial" panose="020B0604020202020204" pitchFamily="34" charset="0"/>
                <a:ea typeface="Calibri" panose="020F0502020204030204" pitchFamily="34" charset="0"/>
                <a:cs typeface="Arial" panose="020B0604020202020204" pitchFamily="34" charset="0"/>
              </a:rPr>
              <a:t> para apoyar el desarrollo de las destrezas quirúrgicas del posgrado.</a:t>
            </a:r>
            <a:endParaRPr lang="es-MX" sz="14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4" name="Picture 2" descr="ISSSTE Hospital Regional Lic. Adolfo López Mateos, Avenida Universidad  1321, Florida, Axotla, 01030 Ciudad de México, CDMX, México">
            <a:extLst>
              <a:ext uri="{FF2B5EF4-FFF2-40B4-BE49-F238E27FC236}">
                <a16:creationId xmlns:a16="http://schemas.microsoft.com/office/drawing/2014/main" id="{B1A00CD6-B4A5-61A9-B246-639158EC6C1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4862" r="2" b="6576"/>
          <a:stretch/>
        </p:blipFill>
        <p:spPr bwMode="auto">
          <a:xfrm>
            <a:off x="8115300" y="-12515"/>
            <a:ext cx="4076700" cy="6418631"/>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61707E60-CEC9-4661-AA82-69242EB4BD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6116"/>
            <a:ext cx="12191998" cy="461774"/>
          </a:xfrm>
          <a:prstGeom prst="rect">
            <a:avLst/>
          </a:prstGeom>
          <a:gradFill>
            <a:gsLst>
              <a:gs pos="0">
                <a:srgbClr val="000000"/>
              </a:gs>
              <a:gs pos="70000">
                <a:schemeClr val="accent1">
                  <a:lumMod val="7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F035CD8-AE30-4146-96F2-036B0CE5E4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300" y="6406115"/>
            <a:ext cx="4076698" cy="464399"/>
          </a:xfrm>
          <a:prstGeom prst="rect">
            <a:avLst/>
          </a:prstGeom>
          <a:gradFill>
            <a:gsLst>
              <a:gs pos="19000">
                <a:srgbClr val="000000">
                  <a:alpha val="46000"/>
                </a:srgbClr>
              </a:gs>
              <a:gs pos="99000">
                <a:schemeClr val="accent1"/>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270650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66D7F65-E9B6-4775-8355-D095CC73C1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552A840A-3085-F9D2-C90A-66855E16390E}"/>
              </a:ext>
            </a:extLst>
          </p:cNvPr>
          <p:cNvSpPr>
            <a:spLocks noGrp="1"/>
          </p:cNvSpPr>
          <p:nvPr>
            <p:ph type="title"/>
          </p:nvPr>
        </p:nvSpPr>
        <p:spPr>
          <a:xfrm>
            <a:off x="1136396" y="502021"/>
            <a:ext cx="6173262" cy="1655483"/>
          </a:xfrm>
        </p:spPr>
        <p:txBody>
          <a:bodyPr anchor="b">
            <a:normAutofit/>
          </a:bodyPr>
          <a:lstStyle/>
          <a:p>
            <a:r>
              <a:rPr lang="es-ES_tradnl" sz="4000">
                <a:effectLst/>
                <a:latin typeface="Arial" panose="020B0604020202020204" pitchFamily="34" charset="0"/>
                <a:ea typeface="Calibri" panose="020F0502020204030204" pitchFamily="34" charset="0"/>
                <a:cs typeface="Arial" panose="020B0604020202020204" pitchFamily="34" charset="0"/>
              </a:rPr>
              <a:t>El aspirante deberá cubrir los siguientes requisitos.</a:t>
            </a:r>
            <a:endParaRPr lang="es-ES_tradnl" sz="4000"/>
          </a:p>
        </p:txBody>
      </p:sp>
      <p:sp>
        <p:nvSpPr>
          <p:cNvPr id="3" name="Marcador de contenido 2">
            <a:extLst>
              <a:ext uri="{FF2B5EF4-FFF2-40B4-BE49-F238E27FC236}">
                <a16:creationId xmlns:a16="http://schemas.microsoft.com/office/drawing/2014/main" id="{AE10AB14-65D5-DDA5-5647-0D458C333E46}"/>
              </a:ext>
            </a:extLst>
          </p:cNvPr>
          <p:cNvSpPr>
            <a:spLocks noGrp="1"/>
          </p:cNvSpPr>
          <p:nvPr>
            <p:ph idx="1"/>
          </p:nvPr>
        </p:nvSpPr>
        <p:spPr>
          <a:xfrm>
            <a:off x="1136397" y="2408518"/>
            <a:ext cx="6173262" cy="3535083"/>
          </a:xfrm>
        </p:spPr>
        <p:txBody>
          <a:bodyPr>
            <a:normAutofit/>
          </a:bodyPr>
          <a:lstStyle/>
          <a:p>
            <a:pPr lvl="1">
              <a:buFont typeface="Wingdings" pitchFamily="2" charset="2"/>
              <a:buChar char="v"/>
            </a:pPr>
            <a:r>
              <a:rPr lang="es-ES_tradnl" sz="1300">
                <a:effectLst/>
                <a:latin typeface="Arial" panose="020B0604020202020204" pitchFamily="34" charset="0"/>
                <a:ea typeface="Calibri" panose="020F0502020204030204" pitchFamily="34" charset="0"/>
                <a:cs typeface="Arial" panose="020B0604020202020204" pitchFamily="34" charset="0"/>
              </a:rPr>
              <a:t>Ser Médico Especialista en Neurocirugía o Traumatología, con reconocimiento universitario.</a:t>
            </a:r>
          </a:p>
          <a:p>
            <a:pPr lvl="1">
              <a:buFont typeface="Wingdings" pitchFamily="2" charset="2"/>
              <a:buChar char="v"/>
            </a:pPr>
            <a:endParaRPr lang="es-MX" sz="1300">
              <a:effectLst/>
              <a:latin typeface="Arial" panose="020B0604020202020204" pitchFamily="34" charset="0"/>
              <a:ea typeface="Calibri" panose="020F0502020204030204" pitchFamily="34" charset="0"/>
              <a:cs typeface="Arial" panose="020B0604020202020204" pitchFamily="34" charset="0"/>
            </a:endParaRPr>
          </a:p>
          <a:p>
            <a:pPr lvl="1">
              <a:buFont typeface="Wingdings" pitchFamily="2" charset="2"/>
              <a:buChar char="v"/>
            </a:pPr>
            <a:r>
              <a:rPr lang="es-ES_tradnl" sz="1300">
                <a:effectLst/>
                <a:latin typeface="Arial" panose="020B0604020202020204" pitchFamily="34" charset="0"/>
                <a:ea typeface="Calibri" panose="020F0502020204030204" pitchFamily="34" charset="0"/>
                <a:cs typeface="Arial" panose="020B0604020202020204" pitchFamily="34" charset="0"/>
              </a:rPr>
              <a:t>Certificación vigente otorgada por el Consejo Correspondiente.</a:t>
            </a:r>
          </a:p>
          <a:p>
            <a:pPr lvl="1">
              <a:buFont typeface="Wingdings" pitchFamily="2" charset="2"/>
              <a:buChar char="v"/>
            </a:pPr>
            <a:endParaRPr lang="es-MX" sz="1300">
              <a:effectLst/>
              <a:latin typeface="Arial" panose="020B0604020202020204" pitchFamily="34" charset="0"/>
              <a:ea typeface="Calibri" panose="020F0502020204030204" pitchFamily="34" charset="0"/>
              <a:cs typeface="Arial" panose="020B0604020202020204" pitchFamily="34" charset="0"/>
            </a:endParaRPr>
          </a:p>
          <a:p>
            <a:pPr lvl="1">
              <a:buFont typeface="Wingdings" pitchFamily="2" charset="2"/>
              <a:buChar char="v"/>
            </a:pPr>
            <a:r>
              <a:rPr lang="es-ES_tradnl" sz="1300">
                <a:effectLst/>
                <a:latin typeface="Arial" panose="020B0604020202020204" pitchFamily="34" charset="0"/>
                <a:ea typeface="Calibri" panose="020F0502020204030204" pitchFamily="34" charset="0"/>
                <a:cs typeface="Arial" panose="020B0604020202020204" pitchFamily="34" charset="0"/>
              </a:rPr>
              <a:t>Currículum vitae con soporte.</a:t>
            </a:r>
          </a:p>
          <a:p>
            <a:pPr lvl="1">
              <a:buFont typeface="Wingdings" pitchFamily="2" charset="2"/>
              <a:buChar char="v"/>
            </a:pPr>
            <a:endParaRPr lang="es-MX" sz="1300">
              <a:effectLst/>
              <a:latin typeface="Arial" panose="020B0604020202020204" pitchFamily="34" charset="0"/>
              <a:ea typeface="Calibri" panose="020F0502020204030204" pitchFamily="34" charset="0"/>
              <a:cs typeface="Arial" panose="020B0604020202020204" pitchFamily="34" charset="0"/>
            </a:endParaRPr>
          </a:p>
          <a:p>
            <a:pPr lvl="1">
              <a:buFont typeface="Wingdings" pitchFamily="2" charset="2"/>
              <a:buChar char="v"/>
            </a:pPr>
            <a:r>
              <a:rPr lang="es-ES_tradnl" sz="1300">
                <a:effectLst/>
                <a:latin typeface="Arial" panose="020B0604020202020204" pitchFamily="34" charset="0"/>
                <a:ea typeface="Calibri" panose="020F0502020204030204" pitchFamily="34" charset="0"/>
                <a:cs typeface="Arial" panose="020B0604020202020204" pitchFamily="34" charset="0"/>
              </a:rPr>
              <a:t>Entrevista previa al ingreso con el Comité de Evaluación de Enseñanza y con los Profesores titular y adjunto.</a:t>
            </a:r>
          </a:p>
          <a:p>
            <a:pPr lvl="1">
              <a:buFont typeface="Wingdings" pitchFamily="2" charset="2"/>
              <a:buChar char="v"/>
            </a:pPr>
            <a:endParaRPr lang="es-MX" sz="1300">
              <a:effectLst/>
              <a:latin typeface="Arial" panose="020B0604020202020204" pitchFamily="34" charset="0"/>
              <a:ea typeface="Calibri" panose="020F0502020204030204" pitchFamily="34" charset="0"/>
              <a:cs typeface="Arial" panose="020B0604020202020204" pitchFamily="34" charset="0"/>
            </a:endParaRPr>
          </a:p>
          <a:p>
            <a:pPr lvl="1">
              <a:buFont typeface="Wingdings" pitchFamily="2" charset="2"/>
              <a:buChar char="v"/>
            </a:pPr>
            <a:r>
              <a:rPr lang="es-ES_tradnl" sz="1300">
                <a:effectLst/>
                <a:latin typeface="Arial" panose="020B0604020202020204" pitchFamily="34" charset="0"/>
                <a:ea typeface="Calibri" panose="020F0502020204030204" pitchFamily="34" charset="0"/>
                <a:cs typeface="Arial" panose="020B0604020202020204" pitchFamily="34" charset="0"/>
              </a:rPr>
              <a:t>Presentación del Protocolo de Investigación avalado por el tutor.</a:t>
            </a:r>
          </a:p>
          <a:p>
            <a:pPr lvl="1">
              <a:buFont typeface="Wingdings" pitchFamily="2" charset="2"/>
              <a:buChar char="v"/>
            </a:pPr>
            <a:endParaRPr lang="es-MX" sz="1300">
              <a:effectLst/>
              <a:latin typeface="Arial" panose="020B0604020202020204" pitchFamily="34" charset="0"/>
              <a:ea typeface="Calibri" panose="020F0502020204030204" pitchFamily="34" charset="0"/>
              <a:cs typeface="Arial" panose="020B0604020202020204" pitchFamily="34" charset="0"/>
            </a:endParaRPr>
          </a:p>
          <a:p>
            <a:pPr lvl="1">
              <a:buFont typeface="Wingdings" pitchFamily="2" charset="2"/>
              <a:buChar char="v"/>
            </a:pPr>
            <a:r>
              <a:rPr lang="es-ES_tradnl" sz="1300">
                <a:effectLst/>
                <a:latin typeface="Arial" panose="020B0604020202020204" pitchFamily="34" charset="0"/>
                <a:ea typeface="Calibri" panose="020F0502020204030204" pitchFamily="34" charset="0"/>
                <a:cs typeface="Arial" panose="020B0604020202020204" pitchFamily="34" charset="0"/>
              </a:rPr>
              <a:t>Disposición de tiempo completo.</a:t>
            </a:r>
          </a:p>
          <a:p>
            <a:pPr lvl="1">
              <a:buFont typeface="Wingdings" pitchFamily="2" charset="2"/>
              <a:buChar char="v"/>
            </a:pPr>
            <a:endParaRPr lang="es-MX" sz="1300">
              <a:effectLst/>
              <a:latin typeface="Arial" panose="020B0604020202020204" pitchFamily="34" charset="0"/>
              <a:ea typeface="Calibri" panose="020F0502020204030204" pitchFamily="34" charset="0"/>
              <a:cs typeface="Arial" panose="020B0604020202020204" pitchFamily="34" charset="0"/>
            </a:endParaRPr>
          </a:p>
          <a:p>
            <a:pPr lvl="1">
              <a:buFont typeface="Wingdings" pitchFamily="2" charset="2"/>
              <a:buChar char="v"/>
            </a:pPr>
            <a:r>
              <a:rPr lang="es-ES_tradnl" sz="1300">
                <a:effectLst/>
                <a:latin typeface="Arial" panose="020B0604020202020204" pitchFamily="34" charset="0"/>
                <a:ea typeface="Calibri" panose="020F0502020204030204" pitchFamily="34" charset="0"/>
                <a:cs typeface="Arial" panose="020B0604020202020204" pitchFamily="34" charset="0"/>
              </a:rPr>
              <a:t>Inscripción a la UNAM.</a:t>
            </a:r>
            <a:endParaRPr lang="es-MX" sz="1300">
              <a:effectLst/>
              <a:latin typeface="Arial" panose="020B0604020202020204" pitchFamily="34" charset="0"/>
              <a:ea typeface="Calibri" panose="020F0502020204030204" pitchFamily="34" charset="0"/>
              <a:cs typeface="Arial" panose="020B0604020202020204" pitchFamily="34" charset="0"/>
            </a:endParaRPr>
          </a:p>
        </p:txBody>
      </p:sp>
      <p:pic>
        <p:nvPicPr>
          <p:cNvPr id="4" name="Picture 2" descr="ISSSTE Hospital Regional Lic. Adolfo López Mateos, Avenida Universidad  1321, Florida, Axotla, 01030 Ciudad de México, CDMX, México">
            <a:extLst>
              <a:ext uri="{FF2B5EF4-FFF2-40B4-BE49-F238E27FC236}">
                <a16:creationId xmlns:a16="http://schemas.microsoft.com/office/drawing/2014/main" id="{D14B1CEE-1F29-C09A-F512-1B4D077BE19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4862" r="2" b="6576"/>
          <a:stretch/>
        </p:blipFill>
        <p:spPr bwMode="auto">
          <a:xfrm>
            <a:off x="8115300" y="-12515"/>
            <a:ext cx="4076700" cy="6418631"/>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61707E60-CEC9-4661-AA82-69242EB4BD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6116"/>
            <a:ext cx="12191998" cy="461774"/>
          </a:xfrm>
          <a:prstGeom prst="rect">
            <a:avLst/>
          </a:prstGeom>
          <a:gradFill>
            <a:gsLst>
              <a:gs pos="0">
                <a:srgbClr val="000000"/>
              </a:gs>
              <a:gs pos="70000">
                <a:schemeClr val="accent1">
                  <a:lumMod val="7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F035CD8-AE30-4146-96F2-036B0CE5E4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300" y="6406115"/>
            <a:ext cx="4076698" cy="464399"/>
          </a:xfrm>
          <a:prstGeom prst="rect">
            <a:avLst/>
          </a:prstGeom>
          <a:gradFill>
            <a:gsLst>
              <a:gs pos="19000">
                <a:srgbClr val="000000">
                  <a:alpha val="46000"/>
                </a:srgbClr>
              </a:gs>
              <a:gs pos="99000">
                <a:schemeClr val="accent1"/>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926542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F8169B1-8109-F598-73A5-EFA5A9FCE203}"/>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B66D7F65-E9B6-4775-8355-D095CC73C1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97598F3A-55A1-7D56-E0DC-768965F78434}"/>
              </a:ext>
            </a:extLst>
          </p:cNvPr>
          <p:cNvSpPr>
            <a:spLocks noGrp="1"/>
          </p:cNvSpPr>
          <p:nvPr>
            <p:ph type="title"/>
          </p:nvPr>
        </p:nvSpPr>
        <p:spPr>
          <a:xfrm>
            <a:off x="1136396" y="502021"/>
            <a:ext cx="6173262" cy="1655483"/>
          </a:xfrm>
        </p:spPr>
        <p:txBody>
          <a:bodyPr anchor="b">
            <a:normAutofit/>
          </a:bodyPr>
          <a:lstStyle/>
          <a:p>
            <a:r>
              <a:rPr lang="es-ES_tradnl" sz="4000" dirty="0">
                <a:effectLst/>
                <a:latin typeface="Arial" panose="020B0604020202020204" pitchFamily="34" charset="0"/>
                <a:ea typeface="Calibri" panose="020F0502020204030204" pitchFamily="34" charset="0"/>
                <a:cs typeface="Arial" panose="020B0604020202020204" pitchFamily="34" charset="0"/>
              </a:rPr>
              <a:t>Línea del Tiempo </a:t>
            </a:r>
            <a:r>
              <a:rPr lang="es-ES_tradnl" sz="4000">
                <a:effectLst/>
                <a:latin typeface="Arial" panose="020B0604020202020204" pitchFamily="34" charset="0"/>
                <a:ea typeface="Calibri" panose="020F0502020204030204" pitchFamily="34" charset="0"/>
                <a:cs typeface="Arial" panose="020B0604020202020204" pitchFamily="34" charset="0"/>
              </a:rPr>
              <a:t>Fellows</a:t>
            </a:r>
            <a:endParaRPr lang="es-ES_tradnl" sz="4000" dirty="0"/>
          </a:p>
        </p:txBody>
      </p:sp>
      <p:pic>
        <p:nvPicPr>
          <p:cNvPr id="4" name="Picture 2" descr="ISSSTE Hospital Regional Lic. Adolfo López Mateos, Avenida Universidad  1321, Florida, Axotla, 01030 Ciudad de México, CDMX, México">
            <a:extLst>
              <a:ext uri="{FF2B5EF4-FFF2-40B4-BE49-F238E27FC236}">
                <a16:creationId xmlns:a16="http://schemas.microsoft.com/office/drawing/2014/main" id="{D769F662-3CC1-3364-662A-98E154187F1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4862" r="2" b="6576"/>
          <a:stretch/>
        </p:blipFill>
        <p:spPr bwMode="auto">
          <a:xfrm>
            <a:off x="8115300" y="-12515"/>
            <a:ext cx="4076700" cy="6418631"/>
          </a:xfrm>
          <a:prstGeom prst="rect">
            <a:avLst/>
          </a:prstGeom>
          <a:noFill/>
          <a:extLst>
            <a:ext uri="{909E8E84-426E-40DD-AFC4-6F175D3DCCD1}">
              <a14:hiddenFill xmlns:a14="http://schemas.microsoft.com/office/drawing/2010/main">
                <a:solidFill>
                  <a:srgbClr val="FFFFFF"/>
                </a:solidFill>
              </a14:hiddenFill>
            </a:ext>
          </a:extLst>
        </p:spPr>
      </p:pic>
      <p:sp>
        <p:nvSpPr>
          <p:cNvPr id="23" name="Rectangle 22">
            <a:extLst>
              <a:ext uri="{FF2B5EF4-FFF2-40B4-BE49-F238E27FC236}">
                <a16:creationId xmlns:a16="http://schemas.microsoft.com/office/drawing/2014/main" id="{61707E60-CEC9-4661-AA82-69242EB4BD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6116"/>
            <a:ext cx="12191998" cy="461774"/>
          </a:xfrm>
          <a:prstGeom prst="rect">
            <a:avLst/>
          </a:prstGeom>
          <a:gradFill>
            <a:gsLst>
              <a:gs pos="0">
                <a:srgbClr val="000000"/>
              </a:gs>
              <a:gs pos="70000">
                <a:schemeClr val="accent1">
                  <a:lumMod val="7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8F035CD8-AE30-4146-96F2-036B0CE5E4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300" y="6406115"/>
            <a:ext cx="4076698" cy="464399"/>
          </a:xfrm>
          <a:prstGeom prst="rect">
            <a:avLst/>
          </a:prstGeom>
          <a:gradFill>
            <a:gsLst>
              <a:gs pos="19000">
                <a:srgbClr val="000000">
                  <a:alpha val="46000"/>
                </a:srgbClr>
              </a:gs>
              <a:gs pos="99000">
                <a:schemeClr val="accent1"/>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ángulo 14">
            <a:extLst>
              <a:ext uri="{FF2B5EF4-FFF2-40B4-BE49-F238E27FC236}">
                <a16:creationId xmlns:a16="http://schemas.microsoft.com/office/drawing/2014/main" id="{B8D79886-8562-541D-3B03-3A71CC0E2F48}"/>
              </a:ext>
            </a:extLst>
          </p:cNvPr>
          <p:cNvSpPr/>
          <p:nvPr/>
        </p:nvSpPr>
        <p:spPr>
          <a:xfrm>
            <a:off x="0" y="6406116"/>
            <a:ext cx="12192000" cy="451884"/>
          </a:xfrm>
          <a:prstGeom prst="rect">
            <a:avLst/>
          </a:prstGeom>
          <a:solidFill>
            <a:srgbClr val="00206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graphicFrame>
        <p:nvGraphicFramePr>
          <p:cNvPr id="17" name="Diagrama 6">
            <a:extLst>
              <a:ext uri="{FF2B5EF4-FFF2-40B4-BE49-F238E27FC236}">
                <a16:creationId xmlns:a16="http://schemas.microsoft.com/office/drawing/2014/main" id="{A52FF4A5-4C9A-FFE2-897A-1542979C8F26}"/>
              </a:ext>
            </a:extLst>
          </p:cNvPr>
          <p:cNvGraphicFramePr/>
          <p:nvPr>
            <p:extLst>
              <p:ext uri="{D42A27DB-BD31-4B8C-83A1-F6EECF244321}">
                <p14:modId xmlns:p14="http://schemas.microsoft.com/office/powerpoint/2010/main" val="3298903020"/>
              </p:ext>
            </p:extLst>
          </p:nvPr>
        </p:nvGraphicFramePr>
        <p:xfrm>
          <a:off x="1136397" y="2408518"/>
          <a:ext cx="6173262" cy="35350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680372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A08A13C-7408-3EC1-2C55-72CCA7055C93}"/>
            </a:ext>
          </a:extLst>
        </p:cNvPr>
        <p:cNvGrpSpPr/>
        <p:nvPr/>
      </p:nvGrpSpPr>
      <p:grpSpPr>
        <a:xfrm>
          <a:off x="0" y="0"/>
          <a:ext cx="0" cy="0"/>
          <a:chOff x="0" y="0"/>
          <a:chExt cx="0" cy="0"/>
        </a:xfrm>
      </p:grpSpPr>
      <p:sp useBgFill="1">
        <p:nvSpPr>
          <p:cNvPr id="26" name="Rectangle 14">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16">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18">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0">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Freeform: Shape 22">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Rectangle 24">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BB3ED2A6-BD32-EDD4-7B2A-3DC327D118A0}"/>
              </a:ext>
            </a:extLst>
          </p:cNvPr>
          <p:cNvSpPr>
            <a:spLocks noGrp="1"/>
          </p:cNvSpPr>
          <p:nvPr>
            <p:ph type="title"/>
          </p:nvPr>
        </p:nvSpPr>
        <p:spPr>
          <a:xfrm>
            <a:off x="466722" y="586855"/>
            <a:ext cx="3201366" cy="3387497"/>
          </a:xfrm>
        </p:spPr>
        <p:txBody>
          <a:bodyPr anchor="b">
            <a:normAutofit/>
          </a:bodyPr>
          <a:lstStyle/>
          <a:p>
            <a:pPr algn="r"/>
            <a:r>
              <a:rPr lang="es-ES_tradnl" sz="4000" dirty="0">
                <a:solidFill>
                  <a:srgbClr val="FFFFFF"/>
                </a:solidFill>
                <a:effectLst/>
                <a:latin typeface="Arial" panose="020B0604020202020204" pitchFamily="34" charset="0"/>
                <a:ea typeface="Calibri" panose="020F0502020204030204" pitchFamily="34" charset="0"/>
                <a:cs typeface="Arial" panose="020B0604020202020204" pitchFamily="34" charset="0"/>
              </a:rPr>
              <a:t>Participación en Congresos</a:t>
            </a:r>
            <a:endParaRPr lang="es-ES_tradnl" sz="4000" dirty="0">
              <a:solidFill>
                <a:srgbClr val="FFFFFF"/>
              </a:solidFill>
            </a:endParaRPr>
          </a:p>
        </p:txBody>
      </p:sp>
      <p:pic>
        <p:nvPicPr>
          <p:cNvPr id="4" name="Picture 2" descr="ISSSTE Hospital Regional Lic. Adolfo López Mateos, Avenida Universidad  1321, Florida, Axotla, 01030 Ciudad de México, CDMX, México">
            <a:extLst>
              <a:ext uri="{FF2B5EF4-FFF2-40B4-BE49-F238E27FC236}">
                <a16:creationId xmlns:a16="http://schemas.microsoft.com/office/drawing/2014/main" id="{AE5DFB16-C69C-94F2-968C-7A3A04F5809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4862" r="2" b="6576"/>
          <a:stretch/>
        </p:blipFill>
        <p:spPr bwMode="auto">
          <a:xfrm>
            <a:off x="8109502" y="588478"/>
            <a:ext cx="3615776" cy="569292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0" name="Marcador de contenido 9">
            <a:extLst>
              <a:ext uri="{FF2B5EF4-FFF2-40B4-BE49-F238E27FC236}">
                <a16:creationId xmlns:a16="http://schemas.microsoft.com/office/drawing/2014/main" id="{AAD5EFD1-8729-9C4F-7E18-D9D8F71186E2}"/>
              </a:ext>
            </a:extLst>
          </p:cNvPr>
          <p:cNvGraphicFramePr>
            <a:graphicFrameLocks noGrp="1"/>
          </p:cNvGraphicFramePr>
          <p:nvPr>
            <p:ph idx="1"/>
            <p:extLst>
              <p:ext uri="{D42A27DB-BD31-4B8C-83A1-F6EECF244321}">
                <p14:modId xmlns:p14="http://schemas.microsoft.com/office/powerpoint/2010/main" val="759582226"/>
              </p:ext>
            </p:extLst>
          </p:nvPr>
        </p:nvGraphicFramePr>
        <p:xfrm>
          <a:off x="4581727" y="649480"/>
          <a:ext cx="3025303" cy="55460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902265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E93C188-A5CA-696D-38C0-822612C6045D}"/>
            </a:ext>
          </a:extLst>
        </p:cNvPr>
        <p:cNvGrpSpPr/>
        <p:nvPr/>
      </p:nvGrpSpPr>
      <p:grpSpPr>
        <a:xfrm>
          <a:off x="0" y="0"/>
          <a:ext cx="0" cy="0"/>
          <a:chOff x="0" y="0"/>
          <a:chExt cx="0" cy="0"/>
        </a:xfrm>
      </p:grpSpPr>
      <p:sp useBgFill="1">
        <p:nvSpPr>
          <p:cNvPr id="16" name="Rectangle 9">
            <a:extLst>
              <a:ext uri="{FF2B5EF4-FFF2-40B4-BE49-F238E27FC236}">
                <a16:creationId xmlns:a16="http://schemas.microsoft.com/office/drawing/2014/main" id="{2596F992-698C-48C0-9D89-70DA4CE92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C8C27FF-2CB7-37FA-6D9A-19A7FDFA7396}"/>
              </a:ext>
            </a:extLst>
          </p:cNvPr>
          <p:cNvSpPr>
            <a:spLocks noGrp="1"/>
          </p:cNvSpPr>
          <p:nvPr>
            <p:ph type="title"/>
          </p:nvPr>
        </p:nvSpPr>
        <p:spPr>
          <a:xfrm>
            <a:off x="455588" y="0"/>
            <a:ext cx="5181597" cy="1655482"/>
          </a:xfrm>
        </p:spPr>
        <p:txBody>
          <a:bodyPr anchor="b">
            <a:normAutofit/>
          </a:bodyPr>
          <a:lstStyle/>
          <a:p>
            <a:pPr algn="r"/>
            <a:r>
              <a:rPr lang="es-ES_tradnl" sz="4000" dirty="0">
                <a:effectLst/>
                <a:latin typeface="Arial" panose="020B0604020202020204" pitchFamily="34" charset="0"/>
                <a:ea typeface="Calibri" panose="020F0502020204030204" pitchFamily="34" charset="0"/>
                <a:cs typeface="Arial" panose="020B0604020202020204" pitchFamily="34" charset="0"/>
              </a:rPr>
              <a:t>Producción Científica</a:t>
            </a:r>
            <a:endParaRPr lang="es-ES_tradnl" sz="4000" dirty="0"/>
          </a:p>
        </p:txBody>
      </p:sp>
      <p:pic>
        <p:nvPicPr>
          <p:cNvPr id="4" name="Picture 2" descr="ISSSTE Hospital Regional Lic. Adolfo López Mateos, Avenida Universidad  1321, Florida, Axotla, 01030 Ciudad de México, CDMX, México">
            <a:extLst>
              <a:ext uri="{FF2B5EF4-FFF2-40B4-BE49-F238E27FC236}">
                <a16:creationId xmlns:a16="http://schemas.microsoft.com/office/drawing/2014/main" id="{A6D8B624-0F49-D217-074D-30A198FA1D7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4862" r="2" b="6576"/>
          <a:stretch/>
        </p:blipFill>
        <p:spPr bwMode="auto">
          <a:xfrm>
            <a:off x="8120418" y="-1"/>
            <a:ext cx="4071580" cy="6410571"/>
          </a:xfrm>
          <a:prstGeom prst="rect">
            <a:avLst/>
          </a:prstGeom>
          <a:noFill/>
          <a:extLst>
            <a:ext uri="{909E8E84-426E-40DD-AFC4-6F175D3DCCD1}">
              <a14:hiddenFill xmlns:a14="http://schemas.microsoft.com/office/drawing/2010/main">
                <a:solidFill>
                  <a:srgbClr val="FFFFFF"/>
                </a:solidFill>
              </a14:hiddenFill>
            </a:ext>
          </a:extLst>
        </p:spPr>
      </p:pic>
      <p:sp>
        <p:nvSpPr>
          <p:cNvPr id="17" name="Rectangle 11">
            <a:extLst>
              <a:ext uri="{FF2B5EF4-FFF2-40B4-BE49-F238E27FC236}">
                <a16:creationId xmlns:a16="http://schemas.microsoft.com/office/drawing/2014/main" id="{A344AAA5-41F4-4862-97EF-688D31DC75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85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3">
            <a:extLst>
              <a:ext uri="{FF2B5EF4-FFF2-40B4-BE49-F238E27FC236}">
                <a16:creationId xmlns:a16="http://schemas.microsoft.com/office/drawing/2014/main" id="{69E1A62C-2AAF-4B3E-8CDB-65E2370809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26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Marcador de contenido 4">
            <a:extLst>
              <a:ext uri="{FF2B5EF4-FFF2-40B4-BE49-F238E27FC236}">
                <a16:creationId xmlns:a16="http://schemas.microsoft.com/office/drawing/2014/main" id="{D6B46DB3-BED2-9A18-BD90-CD3A3487434F}"/>
              </a:ext>
            </a:extLst>
          </p:cNvPr>
          <p:cNvGraphicFramePr>
            <a:graphicFrameLocks noGrp="1"/>
          </p:cNvGraphicFramePr>
          <p:nvPr>
            <p:ph idx="1"/>
            <p:extLst>
              <p:ext uri="{D42A27DB-BD31-4B8C-83A1-F6EECF244321}">
                <p14:modId xmlns:p14="http://schemas.microsoft.com/office/powerpoint/2010/main" val="3730977696"/>
              </p:ext>
            </p:extLst>
          </p:nvPr>
        </p:nvGraphicFramePr>
        <p:xfrm>
          <a:off x="455588" y="2188225"/>
          <a:ext cx="6422884" cy="40647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406227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568FF24-E13A-52BB-0195-C307843A680E}"/>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B66D7F65-E9B6-4775-8355-D095CC73C1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8D42F301-5523-1536-06BB-5116E5F4F915}"/>
              </a:ext>
            </a:extLst>
          </p:cNvPr>
          <p:cNvSpPr>
            <a:spLocks noGrp="1"/>
          </p:cNvSpPr>
          <p:nvPr>
            <p:ph type="title"/>
          </p:nvPr>
        </p:nvSpPr>
        <p:spPr>
          <a:xfrm>
            <a:off x="1136396" y="502021"/>
            <a:ext cx="6173262" cy="1655483"/>
          </a:xfrm>
        </p:spPr>
        <p:txBody>
          <a:bodyPr anchor="b">
            <a:normAutofit/>
          </a:bodyPr>
          <a:lstStyle/>
          <a:p>
            <a:r>
              <a:rPr lang="es-ES_tradnl" sz="4000" b="1" dirty="0"/>
              <a:t>Contacto</a:t>
            </a:r>
          </a:p>
        </p:txBody>
      </p:sp>
      <p:sp>
        <p:nvSpPr>
          <p:cNvPr id="3" name="Marcador de contenido 2">
            <a:extLst>
              <a:ext uri="{FF2B5EF4-FFF2-40B4-BE49-F238E27FC236}">
                <a16:creationId xmlns:a16="http://schemas.microsoft.com/office/drawing/2014/main" id="{05E0B455-7BF9-AA23-D17F-DF257ADC830F}"/>
              </a:ext>
            </a:extLst>
          </p:cNvPr>
          <p:cNvSpPr>
            <a:spLocks noGrp="1"/>
          </p:cNvSpPr>
          <p:nvPr>
            <p:ph idx="1"/>
          </p:nvPr>
        </p:nvSpPr>
        <p:spPr>
          <a:xfrm>
            <a:off x="1136397" y="2408518"/>
            <a:ext cx="6173262" cy="3535083"/>
          </a:xfrm>
        </p:spPr>
        <p:txBody>
          <a:bodyPr>
            <a:normAutofit/>
          </a:bodyPr>
          <a:lstStyle/>
          <a:p>
            <a:pPr marL="0" lvl="0" indent="0">
              <a:buNone/>
            </a:pPr>
            <a:r>
              <a:rPr lang="es-ES" sz="2000" dirty="0">
                <a:effectLst/>
                <a:latin typeface="Arial" panose="020B0604020202020204" pitchFamily="34" charset="0"/>
                <a:ea typeface="Calibri" panose="020F0502020204030204" pitchFamily="34" charset="0"/>
                <a:cs typeface="Arial" panose="020B0604020202020204" pitchFamily="34" charset="0"/>
              </a:rPr>
              <a:t>Dr</a:t>
            </a:r>
            <a:r>
              <a:rPr lang="es-ES" sz="2000" dirty="0">
                <a:latin typeface="Arial" panose="020B0604020202020204" pitchFamily="34" charset="0"/>
                <a:ea typeface="Calibri" panose="020F0502020204030204" pitchFamily="34" charset="0"/>
                <a:cs typeface="Arial" panose="020B0604020202020204" pitchFamily="34" charset="0"/>
              </a:rPr>
              <a:t>. Juan de Dios Del Castillo Calcáneo.</a:t>
            </a:r>
          </a:p>
          <a:p>
            <a:pPr marL="0" lvl="0" indent="0">
              <a:buNone/>
            </a:pPr>
            <a:r>
              <a:rPr lang="es-ES" sz="2000" dirty="0">
                <a:latin typeface="Arial" panose="020B0604020202020204" pitchFamily="34" charset="0"/>
                <a:ea typeface="Calibri" panose="020F0502020204030204" pitchFamily="34" charset="0"/>
                <a:cs typeface="Arial" panose="020B0604020202020204" pitchFamily="34" charset="0"/>
              </a:rPr>
              <a:t>Profesor Titular del Curso de Alta Especialidad.</a:t>
            </a:r>
          </a:p>
          <a:p>
            <a:pPr>
              <a:buFont typeface="Wingdings" pitchFamily="2" charset="2"/>
              <a:buChar char="v"/>
            </a:pPr>
            <a:r>
              <a:rPr lang="es-ES" sz="2000" dirty="0">
                <a:latin typeface="Arial" panose="020B0604020202020204" pitchFamily="34" charset="0"/>
                <a:ea typeface="Calibri" panose="020F0502020204030204" pitchFamily="34" charset="0"/>
                <a:cs typeface="Arial" panose="020B0604020202020204" pitchFamily="34" charset="0"/>
              </a:rPr>
              <a:t>Teléfono: 5579381896</a:t>
            </a:r>
          </a:p>
          <a:p>
            <a:pPr>
              <a:buFont typeface="Wingdings" pitchFamily="2" charset="2"/>
              <a:buChar char="v"/>
            </a:pPr>
            <a:r>
              <a:rPr lang="es-ES" sz="2000" dirty="0">
                <a:latin typeface="Arial" panose="020B0604020202020204" pitchFamily="34" charset="0"/>
                <a:ea typeface="Calibri" panose="020F0502020204030204" pitchFamily="34" charset="0"/>
                <a:cs typeface="Arial" panose="020B0604020202020204" pitchFamily="34" charset="0"/>
              </a:rPr>
              <a:t>Correo Electrónico: </a:t>
            </a:r>
            <a:r>
              <a:rPr lang="es-ES" sz="2000" dirty="0">
                <a:latin typeface="Arial" panose="020B0604020202020204" pitchFamily="34" charset="0"/>
                <a:ea typeface="Calibri" panose="020F0502020204030204" pitchFamily="34" charset="0"/>
                <a:cs typeface="Arial" panose="020B0604020202020204" pitchFamily="34" charset="0"/>
                <a:hlinkClick r:id="rId2"/>
              </a:rPr>
              <a:t>dr.calcaneo@gmail.com</a:t>
            </a:r>
            <a:endParaRPr lang="es-ES" sz="2000" dirty="0">
              <a:latin typeface="Arial" panose="020B0604020202020204" pitchFamily="34" charset="0"/>
              <a:ea typeface="Calibri" panose="020F0502020204030204" pitchFamily="34" charset="0"/>
              <a:cs typeface="Arial" panose="020B0604020202020204" pitchFamily="34" charset="0"/>
            </a:endParaRPr>
          </a:p>
          <a:p>
            <a:pPr>
              <a:buFont typeface="Wingdings" pitchFamily="2" charset="2"/>
              <a:buChar char="v"/>
            </a:pPr>
            <a:endParaRPr lang="es-ES" sz="2000" dirty="0">
              <a:latin typeface="Arial" panose="020B0604020202020204" pitchFamily="34" charset="0"/>
              <a:ea typeface="Calibri" panose="020F0502020204030204" pitchFamily="34" charset="0"/>
              <a:cs typeface="Arial" panose="020B0604020202020204" pitchFamily="34" charset="0"/>
            </a:endParaRPr>
          </a:p>
          <a:p>
            <a:pPr>
              <a:buFont typeface="Wingdings" pitchFamily="2" charset="2"/>
              <a:buChar char="v"/>
            </a:pPr>
            <a:r>
              <a:rPr lang="es-ES" sz="2000" dirty="0">
                <a:latin typeface="Arial" panose="020B0604020202020204" pitchFamily="34" charset="0"/>
                <a:ea typeface="Calibri" panose="020F0502020204030204" pitchFamily="34" charset="0"/>
                <a:cs typeface="Arial" panose="020B0604020202020204" pitchFamily="34" charset="0"/>
              </a:rPr>
              <a:t>Conozca nuestro </a:t>
            </a:r>
            <a:r>
              <a:rPr lang="es-ES" sz="2000" dirty="0">
                <a:latin typeface="Arial" panose="020B0604020202020204" pitchFamily="34" charset="0"/>
                <a:ea typeface="Calibri" panose="020F0502020204030204" pitchFamily="34" charset="0"/>
                <a:cs typeface="Arial" panose="020B0604020202020204" pitchFamily="34" charset="0"/>
                <a:hlinkClick r:id="rId3"/>
              </a:rPr>
              <a:t>Programa Académico </a:t>
            </a:r>
            <a:r>
              <a:rPr lang="es-ES" sz="2000" dirty="0">
                <a:latin typeface="Arial" panose="020B0604020202020204" pitchFamily="34" charset="0"/>
                <a:ea typeface="Calibri" panose="020F0502020204030204" pitchFamily="34" charset="0"/>
                <a:cs typeface="Arial" panose="020B0604020202020204" pitchFamily="34" charset="0"/>
              </a:rPr>
              <a:t>aquí.</a:t>
            </a:r>
          </a:p>
          <a:p>
            <a:pPr marL="0" indent="0">
              <a:buNone/>
            </a:pPr>
            <a:endParaRPr lang="es-ES" sz="2000" dirty="0">
              <a:latin typeface="Arial" panose="020B0604020202020204" pitchFamily="34" charset="0"/>
              <a:ea typeface="Calibri" panose="020F0502020204030204" pitchFamily="34" charset="0"/>
              <a:cs typeface="Arial" panose="020B0604020202020204" pitchFamily="34" charset="0"/>
            </a:endParaRPr>
          </a:p>
          <a:p>
            <a:pPr marL="0" indent="0">
              <a:buNone/>
            </a:pPr>
            <a:endParaRPr lang="es-ES" sz="2000" dirty="0">
              <a:latin typeface="Arial" panose="020B0604020202020204" pitchFamily="34" charset="0"/>
              <a:ea typeface="Calibri" panose="020F0502020204030204" pitchFamily="34" charset="0"/>
              <a:cs typeface="Arial" panose="020B0604020202020204" pitchFamily="34" charset="0"/>
            </a:endParaRPr>
          </a:p>
          <a:p>
            <a:pPr marL="457200" lvl="1" indent="0">
              <a:buNone/>
            </a:pPr>
            <a:endParaRPr lang="es-MX" sz="2000" dirty="0">
              <a:latin typeface="Calibri" panose="020F0502020204030204" pitchFamily="34" charset="0"/>
              <a:ea typeface="Calibri" panose="020F0502020204030204" pitchFamily="34" charset="0"/>
              <a:cs typeface="Arial" panose="020B0604020202020204" pitchFamily="34" charset="0"/>
            </a:endParaRPr>
          </a:p>
        </p:txBody>
      </p:sp>
      <p:pic>
        <p:nvPicPr>
          <p:cNvPr id="4" name="Picture 2" descr="ISSSTE Hospital Regional Lic. Adolfo López Mateos, Avenida Universidad  1321, Florida, Axotla, 01030 Ciudad de México, CDMX, México">
            <a:extLst>
              <a:ext uri="{FF2B5EF4-FFF2-40B4-BE49-F238E27FC236}">
                <a16:creationId xmlns:a16="http://schemas.microsoft.com/office/drawing/2014/main" id="{ECB98C33-2D8E-F674-D342-FD1DE96D3526}"/>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4862" r="2" b="6576"/>
          <a:stretch/>
        </p:blipFill>
        <p:spPr bwMode="auto">
          <a:xfrm>
            <a:off x="8115300" y="-12515"/>
            <a:ext cx="4076700" cy="6418631"/>
          </a:xfrm>
          <a:prstGeom prst="rect">
            <a:avLst/>
          </a:prstGeom>
          <a:noFill/>
          <a:extLst>
            <a:ext uri="{909E8E84-426E-40DD-AFC4-6F175D3DCCD1}">
              <a14:hiddenFill xmlns:a14="http://schemas.microsoft.com/office/drawing/2010/main">
                <a:solidFill>
                  <a:srgbClr val="FFFFFF"/>
                </a:solidFill>
              </a14:hiddenFill>
            </a:ext>
          </a:extLst>
        </p:spPr>
      </p:pic>
      <p:sp>
        <p:nvSpPr>
          <p:cNvPr id="20" name="Rectangle 19">
            <a:extLst>
              <a:ext uri="{FF2B5EF4-FFF2-40B4-BE49-F238E27FC236}">
                <a16:creationId xmlns:a16="http://schemas.microsoft.com/office/drawing/2014/main" id="{61707E60-CEC9-4661-AA82-69242EB4BD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6116"/>
            <a:ext cx="12191998" cy="461774"/>
          </a:xfrm>
          <a:prstGeom prst="rect">
            <a:avLst/>
          </a:prstGeom>
          <a:gradFill>
            <a:gsLst>
              <a:gs pos="0">
                <a:srgbClr val="000000"/>
              </a:gs>
              <a:gs pos="70000">
                <a:schemeClr val="accent1">
                  <a:lumMod val="7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8F035CD8-AE30-4146-96F2-036B0CE5E4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300" y="6406115"/>
            <a:ext cx="4076698" cy="464399"/>
          </a:xfrm>
          <a:prstGeom prst="rect">
            <a:avLst/>
          </a:prstGeom>
          <a:gradFill>
            <a:gsLst>
              <a:gs pos="19000">
                <a:srgbClr val="000000">
                  <a:alpha val="46000"/>
                </a:srgbClr>
              </a:gs>
              <a:gs pos="99000">
                <a:schemeClr val="accent1"/>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66358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CC4BA0-1298-4DBD-86F1-B51D8C9D34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05A5266-D866-4A24-B6A4-242A1085968C}"/>
              </a:ext>
            </a:extLst>
          </p:cNvPr>
          <p:cNvSpPr>
            <a:spLocks noGrp="1"/>
          </p:cNvSpPr>
          <p:nvPr>
            <p:ph type="title"/>
          </p:nvPr>
        </p:nvSpPr>
        <p:spPr>
          <a:xfrm>
            <a:off x="1136398" y="502021"/>
            <a:ext cx="5427525" cy="1667997"/>
          </a:xfrm>
        </p:spPr>
        <p:txBody>
          <a:bodyPr anchor="b">
            <a:normAutofit/>
          </a:bodyPr>
          <a:lstStyle/>
          <a:p>
            <a:r>
              <a:rPr lang="es-ES_tradnl" sz="3700" b="1" dirty="0"/>
              <a:t>Características del Posgrado de Alta Especialidad.</a:t>
            </a:r>
          </a:p>
        </p:txBody>
      </p:sp>
      <p:sp>
        <p:nvSpPr>
          <p:cNvPr id="3" name="Marcador de contenido 2">
            <a:extLst>
              <a:ext uri="{FF2B5EF4-FFF2-40B4-BE49-F238E27FC236}">
                <a16:creationId xmlns:a16="http://schemas.microsoft.com/office/drawing/2014/main" id="{66FE0613-416B-823A-735D-5212E600CEC8}"/>
              </a:ext>
            </a:extLst>
          </p:cNvPr>
          <p:cNvSpPr>
            <a:spLocks noGrp="1"/>
          </p:cNvSpPr>
          <p:nvPr>
            <p:ph idx="1"/>
          </p:nvPr>
        </p:nvSpPr>
        <p:spPr>
          <a:xfrm>
            <a:off x="1136398" y="2405467"/>
            <a:ext cx="5427526" cy="3535083"/>
          </a:xfrm>
        </p:spPr>
        <p:txBody>
          <a:bodyPr anchor="t">
            <a:normAutofit/>
          </a:bodyPr>
          <a:lstStyle/>
          <a:p>
            <a:pPr>
              <a:buFont typeface="Wingdings" pitchFamily="2" charset="2"/>
              <a:buChar char="v"/>
            </a:pPr>
            <a:r>
              <a:rPr lang="es-ES_tradnl" sz="1900" dirty="0"/>
              <a:t>Sede: Hospital Regional “Lic. Adolfo López Mateos” ISSSTE.</a:t>
            </a:r>
          </a:p>
          <a:p>
            <a:pPr>
              <a:buFont typeface="Wingdings" pitchFamily="2" charset="2"/>
              <a:buChar char="v"/>
            </a:pPr>
            <a:endParaRPr lang="es-ES_tradnl" sz="1900" dirty="0"/>
          </a:p>
          <a:p>
            <a:pPr>
              <a:buFont typeface="Wingdings" pitchFamily="2" charset="2"/>
              <a:buChar char="v"/>
            </a:pPr>
            <a:r>
              <a:rPr lang="es-ES_tradnl" sz="1900" dirty="0"/>
              <a:t>Ciudad de México.</a:t>
            </a:r>
          </a:p>
          <a:p>
            <a:pPr>
              <a:buFont typeface="Wingdings" pitchFamily="2" charset="2"/>
              <a:buChar char="v"/>
            </a:pPr>
            <a:r>
              <a:rPr lang="es-ES_tradnl" sz="1900" dirty="0"/>
              <a:t>Duración de 2 años.</a:t>
            </a:r>
          </a:p>
          <a:p>
            <a:pPr>
              <a:buFont typeface="Wingdings" pitchFamily="2" charset="2"/>
              <a:buChar char="v"/>
            </a:pPr>
            <a:r>
              <a:rPr lang="es-ES_tradnl" sz="1900" dirty="0"/>
              <a:t>Posgrado Avalado por la Universidad Nacional Autónoma de México (UNAM).</a:t>
            </a:r>
          </a:p>
          <a:p>
            <a:pPr>
              <a:buFont typeface="Wingdings" pitchFamily="2" charset="2"/>
              <a:buChar char="v"/>
            </a:pPr>
            <a:r>
              <a:rPr lang="es-ES_tradnl" sz="1900" dirty="0"/>
              <a:t>Curso integrado por los servicios de Neurocirugía y Traumatología y Ortopedia.</a:t>
            </a:r>
          </a:p>
          <a:p>
            <a:pPr>
              <a:buFont typeface="Wingdings" pitchFamily="2" charset="2"/>
              <a:buChar char="v"/>
            </a:pPr>
            <a:r>
              <a:rPr lang="es-ES_tradnl" sz="1900" dirty="0"/>
              <a:t>Plazas: 1 a 2 por año.</a:t>
            </a:r>
          </a:p>
        </p:txBody>
      </p:sp>
      <p:pic>
        <p:nvPicPr>
          <p:cNvPr id="4" name="Imagen 3">
            <a:extLst>
              <a:ext uri="{FF2B5EF4-FFF2-40B4-BE49-F238E27FC236}">
                <a16:creationId xmlns:a16="http://schemas.microsoft.com/office/drawing/2014/main" id="{5A31F972-FDBF-78A8-D7C8-BCCC275A678F}"/>
              </a:ext>
            </a:extLst>
          </p:cNvPr>
          <p:cNvPicPr>
            <a:picLocks noChangeAspect="1"/>
          </p:cNvPicPr>
          <p:nvPr/>
        </p:nvPicPr>
        <p:blipFill rotWithShape="1">
          <a:blip r:embed="rId2"/>
          <a:srcRect r="3" b="3"/>
          <a:stretch/>
        </p:blipFill>
        <p:spPr>
          <a:xfrm>
            <a:off x="7047513" y="975645"/>
            <a:ext cx="4443447" cy="4443447"/>
          </a:xfrm>
          <a:custGeom>
            <a:avLst/>
            <a:gdLst/>
            <a:ahLst/>
            <a:cxnLst/>
            <a:rect l="l" t="t" r="r" b="b"/>
            <a:pathLst>
              <a:path w="4694238" h="4694238">
                <a:moveTo>
                  <a:pt x="2347119" y="0"/>
                </a:moveTo>
                <a:cubicBezTo>
                  <a:pt x="3643397" y="0"/>
                  <a:pt x="4694238" y="1050841"/>
                  <a:pt x="4694238" y="2347119"/>
                </a:cubicBezTo>
                <a:cubicBezTo>
                  <a:pt x="4694238" y="3643397"/>
                  <a:pt x="3643397" y="4694238"/>
                  <a:pt x="2347119" y="4694238"/>
                </a:cubicBezTo>
                <a:cubicBezTo>
                  <a:pt x="1050841" y="4694238"/>
                  <a:pt x="0" y="3643397"/>
                  <a:pt x="0" y="2347119"/>
                </a:cubicBezTo>
                <a:cubicBezTo>
                  <a:pt x="0" y="1050841"/>
                  <a:pt x="1050841" y="0"/>
                  <a:pt x="2347119" y="0"/>
                </a:cubicBezTo>
                <a:close/>
              </a:path>
            </a:pathLst>
          </a:custGeom>
        </p:spPr>
      </p:pic>
      <p:sp>
        <p:nvSpPr>
          <p:cNvPr id="11" name="Rectangle 10">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11495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0DCC2E-03CE-4C5D-D9B0-41D287C3252E}"/>
              </a:ext>
            </a:extLst>
          </p:cNvPr>
          <p:cNvSpPr>
            <a:spLocks noGrp="1"/>
          </p:cNvSpPr>
          <p:nvPr>
            <p:ph type="title"/>
          </p:nvPr>
        </p:nvSpPr>
        <p:spPr>
          <a:xfrm>
            <a:off x="838200" y="365125"/>
            <a:ext cx="5257800" cy="1325563"/>
          </a:xfrm>
        </p:spPr>
        <p:txBody>
          <a:bodyPr/>
          <a:lstStyle/>
          <a:p>
            <a:r>
              <a:rPr lang="es-ES_tradnl" b="1" dirty="0"/>
              <a:t>Profesores del Curso.</a:t>
            </a:r>
          </a:p>
        </p:txBody>
      </p:sp>
      <p:pic>
        <p:nvPicPr>
          <p:cNvPr id="2050" name="Picture 2" descr="Pareja Acorazado En cantidad jose fernando ramos Trasplante derrota Cierto">
            <a:extLst>
              <a:ext uri="{FF2B5EF4-FFF2-40B4-BE49-F238E27FC236}">
                <a16:creationId xmlns:a16="http://schemas.microsoft.com/office/drawing/2014/main" id="{8F9869D8-2141-1783-2FD5-6BB43070D79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910461" y="1944263"/>
            <a:ext cx="2207832" cy="3314985"/>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n 3">
            <a:extLst>
              <a:ext uri="{FF2B5EF4-FFF2-40B4-BE49-F238E27FC236}">
                <a16:creationId xmlns:a16="http://schemas.microsoft.com/office/drawing/2014/main" id="{6925753E-CEA6-B65C-FBE1-3F0F6DDDDBAD}"/>
              </a:ext>
            </a:extLst>
          </p:cNvPr>
          <p:cNvPicPr>
            <a:picLocks noChangeAspect="1"/>
          </p:cNvPicPr>
          <p:nvPr/>
        </p:nvPicPr>
        <p:blipFill>
          <a:blip r:embed="rId3"/>
          <a:stretch>
            <a:fillRect/>
          </a:stretch>
        </p:blipFill>
        <p:spPr>
          <a:xfrm>
            <a:off x="1809986" y="2554148"/>
            <a:ext cx="2705100" cy="2705100"/>
          </a:xfrm>
          <a:prstGeom prst="rect">
            <a:avLst/>
          </a:prstGeom>
        </p:spPr>
      </p:pic>
      <p:sp>
        <p:nvSpPr>
          <p:cNvPr id="5" name="CuadroTexto 4">
            <a:extLst>
              <a:ext uri="{FF2B5EF4-FFF2-40B4-BE49-F238E27FC236}">
                <a16:creationId xmlns:a16="http://schemas.microsoft.com/office/drawing/2014/main" id="{B5C00DBB-AA3D-4E8F-451C-E2E28B36FC92}"/>
              </a:ext>
            </a:extLst>
          </p:cNvPr>
          <p:cNvSpPr txBox="1"/>
          <p:nvPr/>
        </p:nvSpPr>
        <p:spPr>
          <a:xfrm>
            <a:off x="1149928" y="5514109"/>
            <a:ext cx="4017818" cy="646331"/>
          </a:xfrm>
          <a:prstGeom prst="rect">
            <a:avLst/>
          </a:prstGeom>
          <a:noFill/>
        </p:spPr>
        <p:txBody>
          <a:bodyPr wrap="square" rtlCol="0">
            <a:spAutoFit/>
          </a:bodyPr>
          <a:lstStyle/>
          <a:p>
            <a:r>
              <a:rPr lang="es-ES_tradnl" dirty="0"/>
              <a:t>Dr. Juan de Dios del Castillo Calcáneo.</a:t>
            </a:r>
          </a:p>
          <a:p>
            <a:r>
              <a:rPr lang="es-ES_tradnl" dirty="0"/>
              <a:t>Profesor Titular del Curso.</a:t>
            </a:r>
          </a:p>
        </p:txBody>
      </p:sp>
      <p:sp>
        <p:nvSpPr>
          <p:cNvPr id="6" name="CuadroTexto 5">
            <a:extLst>
              <a:ext uri="{FF2B5EF4-FFF2-40B4-BE49-F238E27FC236}">
                <a16:creationId xmlns:a16="http://schemas.microsoft.com/office/drawing/2014/main" id="{C3B1A913-293A-7EA2-CDF9-5D8821814D47}"/>
              </a:ext>
            </a:extLst>
          </p:cNvPr>
          <p:cNvSpPr txBox="1"/>
          <p:nvPr/>
        </p:nvSpPr>
        <p:spPr>
          <a:xfrm>
            <a:off x="5472546" y="5514108"/>
            <a:ext cx="4017818" cy="646331"/>
          </a:xfrm>
          <a:prstGeom prst="rect">
            <a:avLst/>
          </a:prstGeom>
          <a:noFill/>
        </p:spPr>
        <p:txBody>
          <a:bodyPr wrap="square" rtlCol="0">
            <a:spAutoFit/>
          </a:bodyPr>
          <a:lstStyle/>
          <a:p>
            <a:r>
              <a:rPr lang="es-ES_tradnl" dirty="0"/>
              <a:t>Dr. José Fernando Ramos Morales.</a:t>
            </a:r>
          </a:p>
          <a:p>
            <a:r>
              <a:rPr lang="es-ES_tradnl" dirty="0"/>
              <a:t>Profesor Adjunto del Curso.</a:t>
            </a:r>
          </a:p>
        </p:txBody>
      </p:sp>
      <p:pic>
        <p:nvPicPr>
          <p:cNvPr id="7" name="Imagen 6">
            <a:extLst>
              <a:ext uri="{FF2B5EF4-FFF2-40B4-BE49-F238E27FC236}">
                <a16:creationId xmlns:a16="http://schemas.microsoft.com/office/drawing/2014/main" id="{9B1B6709-B856-4BEE-F2FD-70D24AD20A65}"/>
              </a:ext>
            </a:extLst>
          </p:cNvPr>
          <p:cNvPicPr>
            <a:picLocks noChangeAspect="1"/>
          </p:cNvPicPr>
          <p:nvPr/>
        </p:nvPicPr>
        <p:blipFill rotWithShape="1">
          <a:blip r:embed="rId4"/>
          <a:srcRect r="3" b="3"/>
          <a:stretch/>
        </p:blipFill>
        <p:spPr>
          <a:xfrm>
            <a:off x="9718964" y="0"/>
            <a:ext cx="2473036" cy="2473036"/>
          </a:xfrm>
          <a:custGeom>
            <a:avLst/>
            <a:gdLst/>
            <a:ahLst/>
            <a:cxnLst/>
            <a:rect l="l" t="t" r="r" b="b"/>
            <a:pathLst>
              <a:path w="4694238" h="4694238">
                <a:moveTo>
                  <a:pt x="2347119" y="0"/>
                </a:moveTo>
                <a:cubicBezTo>
                  <a:pt x="3643397" y="0"/>
                  <a:pt x="4694238" y="1050841"/>
                  <a:pt x="4694238" y="2347119"/>
                </a:cubicBezTo>
                <a:cubicBezTo>
                  <a:pt x="4694238" y="3643397"/>
                  <a:pt x="3643397" y="4694238"/>
                  <a:pt x="2347119" y="4694238"/>
                </a:cubicBezTo>
                <a:cubicBezTo>
                  <a:pt x="1050841" y="4694238"/>
                  <a:pt x="0" y="3643397"/>
                  <a:pt x="0" y="2347119"/>
                </a:cubicBezTo>
                <a:cubicBezTo>
                  <a:pt x="0" y="1050841"/>
                  <a:pt x="1050841" y="0"/>
                  <a:pt x="2347119" y="0"/>
                </a:cubicBezTo>
                <a:close/>
              </a:path>
            </a:pathLst>
          </a:custGeom>
        </p:spPr>
      </p:pic>
      <p:sp>
        <p:nvSpPr>
          <p:cNvPr id="8" name="Rectángulo 7">
            <a:extLst>
              <a:ext uri="{FF2B5EF4-FFF2-40B4-BE49-F238E27FC236}">
                <a16:creationId xmlns:a16="http://schemas.microsoft.com/office/drawing/2014/main" id="{4C346B74-CCFC-B68B-CA7B-68ACA8A5811E}"/>
              </a:ext>
            </a:extLst>
          </p:cNvPr>
          <p:cNvSpPr/>
          <p:nvPr/>
        </p:nvSpPr>
        <p:spPr>
          <a:xfrm>
            <a:off x="0" y="6160439"/>
            <a:ext cx="12192000" cy="697561"/>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path path="circle">
              <a:fillToRect l="100000" t="100000"/>
            </a:path>
            <a:tileRect r="-100000" b="-100000"/>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304619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9214C25E-F554-A8EC-CB7F-073785A3D32D}"/>
              </a:ext>
            </a:extLst>
          </p:cNvPr>
          <p:cNvSpPr>
            <a:spLocks noGrp="1"/>
          </p:cNvSpPr>
          <p:nvPr>
            <p:ph type="title"/>
          </p:nvPr>
        </p:nvSpPr>
        <p:spPr>
          <a:xfrm>
            <a:off x="1149716" y="499397"/>
            <a:ext cx="5929422" cy="1640180"/>
          </a:xfrm>
        </p:spPr>
        <p:txBody>
          <a:bodyPr anchor="b">
            <a:normAutofit/>
          </a:bodyPr>
          <a:lstStyle/>
          <a:p>
            <a:r>
              <a:rPr lang="es-ES_tradnl" sz="4000" b="1" dirty="0"/>
              <a:t>Características de la Sede Hospitalaria.</a:t>
            </a:r>
          </a:p>
        </p:txBody>
      </p:sp>
      <p:sp>
        <p:nvSpPr>
          <p:cNvPr id="3" name="Marcador de contenido 2">
            <a:extLst>
              <a:ext uri="{FF2B5EF4-FFF2-40B4-BE49-F238E27FC236}">
                <a16:creationId xmlns:a16="http://schemas.microsoft.com/office/drawing/2014/main" id="{69945D65-C68F-61C0-2F6F-48070A182E17}"/>
              </a:ext>
            </a:extLst>
          </p:cNvPr>
          <p:cNvSpPr>
            <a:spLocks noGrp="1"/>
          </p:cNvSpPr>
          <p:nvPr>
            <p:ph idx="1"/>
          </p:nvPr>
        </p:nvSpPr>
        <p:spPr>
          <a:xfrm>
            <a:off x="401781" y="2401409"/>
            <a:ext cx="6677357" cy="3804024"/>
          </a:xfrm>
        </p:spPr>
        <p:txBody>
          <a:bodyPr>
            <a:normAutofit/>
          </a:bodyPr>
          <a:lstStyle/>
          <a:p>
            <a:pPr>
              <a:buFont typeface="Wingdings" pitchFamily="2" charset="2"/>
              <a:buChar char="v"/>
            </a:pPr>
            <a:r>
              <a:rPr lang="es-ES_tradnl" sz="1300" dirty="0"/>
              <a:t>Hospital del Tercer Nivel de Atención.</a:t>
            </a:r>
          </a:p>
          <a:p>
            <a:pPr>
              <a:buFont typeface="Wingdings" pitchFamily="2" charset="2"/>
              <a:buChar char="v"/>
            </a:pPr>
            <a:endParaRPr lang="es-ES_tradnl" sz="1300" dirty="0"/>
          </a:p>
          <a:p>
            <a:pPr>
              <a:buFont typeface="Wingdings" pitchFamily="2" charset="2"/>
              <a:buChar char="v"/>
            </a:pPr>
            <a:r>
              <a:rPr lang="es-ES_tradnl" sz="1300" dirty="0"/>
              <a:t>Pacientes referidos de la región Centro y Sur de la república mexicana.</a:t>
            </a:r>
          </a:p>
          <a:p>
            <a:pPr>
              <a:buFont typeface="Wingdings" pitchFamily="2" charset="2"/>
              <a:buChar char="v"/>
            </a:pPr>
            <a:endParaRPr lang="es-ES_tradnl" sz="1300" dirty="0"/>
          </a:p>
          <a:p>
            <a:pPr>
              <a:buFont typeface="Wingdings" pitchFamily="2" charset="2"/>
              <a:buChar char="v"/>
            </a:pPr>
            <a:r>
              <a:rPr lang="es-ES_tradnl" sz="1300" dirty="0"/>
              <a:t>Infraestructura:</a:t>
            </a:r>
          </a:p>
          <a:p>
            <a:pPr lvl="1">
              <a:buFont typeface="Wingdings" pitchFamily="2" charset="2"/>
              <a:buChar char="v"/>
            </a:pPr>
            <a:r>
              <a:rPr lang="es-ES_tradnl" sz="1300" dirty="0"/>
              <a:t>Número de camas de hospitalización variable, dependiendo del número de ingresos.</a:t>
            </a:r>
          </a:p>
          <a:p>
            <a:pPr lvl="1">
              <a:buFont typeface="Wingdings" pitchFamily="2" charset="2"/>
              <a:buChar char="v"/>
            </a:pPr>
            <a:r>
              <a:rPr lang="es-ES_tradnl" sz="1300" dirty="0"/>
              <a:t>2 Quirófanos para cirugía de columna.</a:t>
            </a:r>
          </a:p>
          <a:p>
            <a:pPr lvl="1">
              <a:buFont typeface="Wingdings" pitchFamily="2" charset="2"/>
              <a:buChar char="v"/>
            </a:pPr>
            <a:r>
              <a:rPr lang="es-ES_tradnl" sz="1300" dirty="0"/>
              <a:t>2 Fluoroscopios.</a:t>
            </a:r>
          </a:p>
          <a:p>
            <a:pPr lvl="1">
              <a:buFont typeface="Wingdings" pitchFamily="2" charset="2"/>
              <a:buChar char="v"/>
            </a:pPr>
            <a:r>
              <a:rPr lang="es-ES_tradnl" sz="1300" dirty="0"/>
              <a:t>2 Salas de hemodinamia e intervencionismo.</a:t>
            </a:r>
          </a:p>
          <a:p>
            <a:pPr lvl="1">
              <a:buFont typeface="Wingdings" pitchFamily="2" charset="2"/>
              <a:buChar char="v"/>
            </a:pPr>
            <a:r>
              <a:rPr lang="es-ES_tradnl" sz="1300" dirty="0"/>
              <a:t>1 Equipo de Resonancia Magnética.</a:t>
            </a:r>
          </a:p>
          <a:p>
            <a:pPr lvl="1">
              <a:buFont typeface="Wingdings" pitchFamily="2" charset="2"/>
              <a:buChar char="v"/>
            </a:pPr>
            <a:r>
              <a:rPr lang="es-ES_tradnl" sz="1300" dirty="0"/>
              <a:t>2 Equipos de Tomografía Axial Computarizada.</a:t>
            </a:r>
          </a:p>
          <a:p>
            <a:pPr lvl="1">
              <a:buFont typeface="Wingdings" pitchFamily="2" charset="2"/>
              <a:buChar char="v"/>
            </a:pPr>
            <a:r>
              <a:rPr lang="es-ES_tradnl" sz="1300" dirty="0"/>
              <a:t>1 Equipo de Tomografía para estudios de Medicina Nuclear.</a:t>
            </a:r>
          </a:p>
        </p:txBody>
      </p:sp>
      <p:pic>
        <p:nvPicPr>
          <p:cNvPr id="4" name="Picture 2" descr="ISSSTE Hospital Regional Lic. Adolfo López Mateos, Avenida Universidad  1321, Florida, Axotla, 01030 Ciudad de México, CDMX, México">
            <a:extLst>
              <a:ext uri="{FF2B5EF4-FFF2-40B4-BE49-F238E27FC236}">
                <a16:creationId xmlns:a16="http://schemas.microsoft.com/office/drawing/2014/main" id="{F5BD551A-7BD7-7F64-58A9-220BBF83957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7730" r="-1" b="9440"/>
          <a:stretch/>
        </p:blipFill>
        <p:spPr bwMode="auto">
          <a:xfrm>
            <a:off x="7813965" y="-1"/>
            <a:ext cx="4378034" cy="6446739"/>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61707E60-CEC9-4661-AA82-69242EB4BD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6116"/>
            <a:ext cx="12191998" cy="461774"/>
          </a:xfrm>
          <a:prstGeom prst="rect">
            <a:avLst/>
          </a:prstGeom>
          <a:gradFill>
            <a:gsLst>
              <a:gs pos="0">
                <a:srgbClr val="000000"/>
              </a:gs>
              <a:gs pos="100000">
                <a:schemeClr val="accent1">
                  <a:lumMod val="7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F035CD8-AE30-4146-96F2-036B0CE5E4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300" y="6406115"/>
            <a:ext cx="4076698" cy="464399"/>
          </a:xfrm>
          <a:prstGeom prst="rect">
            <a:avLst/>
          </a:prstGeom>
          <a:gradFill>
            <a:gsLst>
              <a:gs pos="19000">
                <a:srgbClr val="000000">
                  <a:alpha val="46000"/>
                </a:srgbClr>
              </a:gs>
              <a:gs pos="99000">
                <a:schemeClr val="accent1"/>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22612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B66D7F65-E9B6-4775-8355-D095CC73C1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F630B084-540C-7FC3-38AE-84785BB0A9F3}"/>
              </a:ext>
            </a:extLst>
          </p:cNvPr>
          <p:cNvSpPr>
            <a:spLocks noGrp="1"/>
          </p:cNvSpPr>
          <p:nvPr>
            <p:ph type="title"/>
          </p:nvPr>
        </p:nvSpPr>
        <p:spPr>
          <a:xfrm>
            <a:off x="1136396" y="502021"/>
            <a:ext cx="6173262" cy="1655483"/>
          </a:xfrm>
        </p:spPr>
        <p:txBody>
          <a:bodyPr anchor="b">
            <a:normAutofit/>
          </a:bodyPr>
          <a:lstStyle/>
          <a:p>
            <a:r>
              <a:rPr lang="es-ES_tradnl" sz="4000" b="1" dirty="0"/>
              <a:t>Perfil de Egreso.</a:t>
            </a:r>
          </a:p>
        </p:txBody>
      </p:sp>
      <p:sp>
        <p:nvSpPr>
          <p:cNvPr id="3" name="Marcador de contenido 2">
            <a:extLst>
              <a:ext uri="{FF2B5EF4-FFF2-40B4-BE49-F238E27FC236}">
                <a16:creationId xmlns:a16="http://schemas.microsoft.com/office/drawing/2014/main" id="{34A74D52-2AC9-AC82-3AD6-4706B7B8990D}"/>
              </a:ext>
            </a:extLst>
          </p:cNvPr>
          <p:cNvSpPr>
            <a:spLocks noGrp="1"/>
          </p:cNvSpPr>
          <p:nvPr>
            <p:ph idx="1"/>
          </p:nvPr>
        </p:nvSpPr>
        <p:spPr>
          <a:xfrm>
            <a:off x="499088" y="2339246"/>
            <a:ext cx="6173262" cy="3535083"/>
          </a:xfrm>
        </p:spPr>
        <p:txBody>
          <a:bodyPr>
            <a:normAutofit fontScale="92500"/>
          </a:bodyPr>
          <a:lstStyle/>
          <a:p>
            <a:pPr lvl="0" algn="just" rtl="0">
              <a:buFont typeface="Wingdings" pitchFamily="2" charset="2"/>
              <a:buChar char="v"/>
            </a:pPr>
            <a:r>
              <a:rPr lang="es-ES_tradnl" sz="1200" dirty="0">
                <a:effectLst/>
                <a:latin typeface="Arial" panose="020B0604020202020204" pitchFamily="34" charset="0"/>
                <a:ea typeface="Calibri" panose="020F0502020204030204" pitchFamily="34" charset="0"/>
                <a:cs typeface="Arial" panose="020B0604020202020204" pitchFamily="34" charset="0"/>
              </a:rPr>
              <a:t>Perfil Humano.</a:t>
            </a:r>
            <a:endParaRPr lang="es-MX" sz="1200" dirty="0">
              <a:effectLst/>
              <a:latin typeface="Arial" panose="020B0604020202020204" pitchFamily="34" charset="0"/>
              <a:ea typeface="Calibri" panose="020F0502020204030204" pitchFamily="34" charset="0"/>
              <a:cs typeface="Arial" panose="020B0604020202020204" pitchFamily="34" charset="0"/>
            </a:endParaRPr>
          </a:p>
          <a:p>
            <a:pPr marL="457200" algn="just">
              <a:buFont typeface="Wingdings" pitchFamily="2" charset="2"/>
              <a:buChar char="v"/>
            </a:pPr>
            <a:r>
              <a:rPr lang="es-ES_tradnl" sz="1200" dirty="0">
                <a:effectLst/>
                <a:latin typeface="Arial" panose="020B0604020202020204" pitchFamily="34" charset="0"/>
                <a:ea typeface="Calibri" panose="020F0502020204030204" pitchFamily="34" charset="0"/>
                <a:cs typeface="Arial" panose="020B0604020202020204" pitchFamily="34" charset="0"/>
              </a:rPr>
              <a:t>El médico especialista en cirugía de la columna vertebral, será aquel Neurocirujano o cirujano ortopedista capacitado para ser responsable en clasificar, diagnosticar y tratar a pacientes con diversos tipos de patologías de la médula espinal.</a:t>
            </a:r>
            <a:endParaRPr lang="es-MX" sz="1200" dirty="0">
              <a:effectLst/>
              <a:latin typeface="Arial" panose="020B0604020202020204" pitchFamily="34" charset="0"/>
              <a:ea typeface="Calibri" panose="020F0502020204030204" pitchFamily="34" charset="0"/>
              <a:cs typeface="Arial" panose="020B0604020202020204" pitchFamily="34" charset="0"/>
            </a:endParaRPr>
          </a:p>
          <a:p>
            <a:pPr marL="400050" indent="-171450" algn="just">
              <a:buFont typeface="Wingdings" pitchFamily="2" charset="2"/>
              <a:buChar char="v"/>
            </a:pPr>
            <a:endParaRPr lang="es-MX" sz="1200" dirty="0">
              <a:effectLst/>
              <a:latin typeface="Arial" panose="020B0604020202020204" pitchFamily="34" charset="0"/>
              <a:ea typeface="Calibri" panose="020F0502020204030204" pitchFamily="34" charset="0"/>
              <a:cs typeface="Arial" panose="020B0604020202020204" pitchFamily="34" charset="0"/>
            </a:endParaRPr>
          </a:p>
          <a:p>
            <a:pPr marL="457200" algn="just">
              <a:buFont typeface="Wingdings" pitchFamily="2" charset="2"/>
              <a:buChar char="v"/>
            </a:pPr>
            <a:r>
              <a:rPr lang="es-ES_tradnl" sz="1200" dirty="0">
                <a:effectLst/>
                <a:latin typeface="Arial" panose="020B0604020202020204" pitchFamily="34" charset="0"/>
                <a:ea typeface="Calibri" panose="020F0502020204030204" pitchFamily="34" charset="0"/>
                <a:cs typeface="Arial" panose="020B0604020202020204" pitchFamily="34" charset="0"/>
              </a:rPr>
              <a:t>Deberá tener claramente definido el concepto de integración de las áreas de la Medicina, que aportan su experiencia, para crear la especialidad de cirujano de columna vertebral, siendo consciente a la vez de observar con respeto los límites de su capacidad.</a:t>
            </a:r>
          </a:p>
          <a:p>
            <a:pPr marL="400050" indent="-171450" algn="just">
              <a:buFont typeface="Wingdings" pitchFamily="2" charset="2"/>
              <a:buChar char="v"/>
            </a:pPr>
            <a:endParaRPr lang="es-MX" sz="1200" dirty="0">
              <a:effectLst/>
              <a:latin typeface="Arial" panose="020B0604020202020204" pitchFamily="34" charset="0"/>
              <a:ea typeface="Calibri" panose="020F0502020204030204" pitchFamily="34" charset="0"/>
              <a:cs typeface="Arial" panose="020B0604020202020204" pitchFamily="34" charset="0"/>
            </a:endParaRPr>
          </a:p>
          <a:p>
            <a:pPr marL="457200" algn="just">
              <a:buFont typeface="Wingdings" pitchFamily="2" charset="2"/>
              <a:buChar char="v"/>
            </a:pPr>
            <a:r>
              <a:rPr lang="es-ES_tradnl" sz="1200" dirty="0">
                <a:effectLst/>
                <a:latin typeface="Arial" panose="020B0604020202020204" pitchFamily="34" charset="0"/>
                <a:ea typeface="Calibri" panose="020F0502020204030204" pitchFamily="34" charset="0"/>
                <a:cs typeface="Arial" panose="020B0604020202020204" pitchFamily="34" charset="0"/>
              </a:rPr>
              <a:t>Deberá tener un alto grado de responsabilidad y honestidad profesional. Así como calidad ética y moral, la cual le permita hacer juicios de decisión diagnóstica y terapéutica siempre en beneficio del paciente y su entorno.</a:t>
            </a:r>
            <a:endParaRPr lang="es-MX" sz="1200" dirty="0">
              <a:effectLst/>
              <a:latin typeface="Arial" panose="020B0604020202020204" pitchFamily="34" charset="0"/>
              <a:ea typeface="Calibri" panose="020F0502020204030204" pitchFamily="34" charset="0"/>
              <a:cs typeface="Arial" panose="020B0604020202020204" pitchFamily="34" charset="0"/>
            </a:endParaRPr>
          </a:p>
          <a:p>
            <a:pPr marL="400050" indent="-171450" algn="just">
              <a:buFont typeface="Wingdings" pitchFamily="2" charset="2"/>
              <a:buChar char="v"/>
            </a:pPr>
            <a:endParaRPr lang="es-MX" sz="1200" dirty="0">
              <a:effectLst/>
              <a:latin typeface="Arial" panose="020B0604020202020204" pitchFamily="34" charset="0"/>
              <a:ea typeface="Calibri" panose="020F0502020204030204" pitchFamily="34" charset="0"/>
              <a:cs typeface="Arial" panose="020B0604020202020204" pitchFamily="34" charset="0"/>
            </a:endParaRPr>
          </a:p>
          <a:p>
            <a:pPr marL="457200" algn="just">
              <a:buFont typeface="Wingdings" pitchFamily="2" charset="2"/>
              <a:buChar char="v"/>
            </a:pPr>
            <a:r>
              <a:rPr lang="es-ES_tradnl" sz="1200" dirty="0">
                <a:effectLst/>
                <a:latin typeface="Arial" panose="020B0604020202020204" pitchFamily="34" charset="0"/>
                <a:ea typeface="Calibri" panose="020F0502020204030204" pitchFamily="34" charset="0"/>
                <a:cs typeface="Arial" panose="020B0604020202020204" pitchFamily="34" charset="0"/>
              </a:rPr>
              <a:t>Asimismo deberá tener la capacidad de integrar grupos de atención multidisciplinaria en donde pueda desempeñarse como director y/o coordinador de los mismos.</a:t>
            </a:r>
            <a:endParaRPr lang="es-MX" sz="12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4" name="Picture 2" descr="ISSSTE Hospital Regional Lic. Adolfo López Mateos, Avenida Universidad  1321, Florida, Axotla, 01030 Ciudad de México, CDMX, México">
            <a:extLst>
              <a:ext uri="{FF2B5EF4-FFF2-40B4-BE49-F238E27FC236}">
                <a16:creationId xmlns:a16="http://schemas.microsoft.com/office/drawing/2014/main" id="{8A875C80-8813-0220-7664-E486743695E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4862" r="2" b="6576"/>
          <a:stretch/>
        </p:blipFill>
        <p:spPr bwMode="auto">
          <a:xfrm>
            <a:off x="8115300" y="-12515"/>
            <a:ext cx="4076700" cy="6418631"/>
          </a:xfrm>
          <a:prstGeom prst="rect">
            <a:avLst/>
          </a:prstGeom>
          <a:noFill/>
          <a:extLst>
            <a:ext uri="{909E8E84-426E-40DD-AFC4-6F175D3DCCD1}">
              <a14:hiddenFill xmlns:a14="http://schemas.microsoft.com/office/drawing/2010/main">
                <a:solidFill>
                  <a:srgbClr val="FFFFFF"/>
                </a:solidFill>
              </a14:hiddenFill>
            </a:ext>
          </a:extLst>
        </p:spPr>
      </p:pic>
      <p:sp>
        <p:nvSpPr>
          <p:cNvPr id="20" name="Rectangle 19">
            <a:extLst>
              <a:ext uri="{FF2B5EF4-FFF2-40B4-BE49-F238E27FC236}">
                <a16:creationId xmlns:a16="http://schemas.microsoft.com/office/drawing/2014/main" id="{61707E60-CEC9-4661-AA82-69242EB4BD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6116"/>
            <a:ext cx="12191998" cy="461774"/>
          </a:xfrm>
          <a:prstGeom prst="rect">
            <a:avLst/>
          </a:prstGeom>
          <a:gradFill>
            <a:gsLst>
              <a:gs pos="0">
                <a:srgbClr val="000000"/>
              </a:gs>
              <a:gs pos="70000">
                <a:schemeClr val="accent1">
                  <a:lumMod val="7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8F035CD8-AE30-4146-96F2-036B0CE5E4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300" y="6406115"/>
            <a:ext cx="4076698" cy="464399"/>
          </a:xfrm>
          <a:prstGeom prst="rect">
            <a:avLst/>
          </a:prstGeom>
          <a:gradFill>
            <a:gsLst>
              <a:gs pos="19000">
                <a:srgbClr val="000000">
                  <a:alpha val="46000"/>
                </a:srgbClr>
              </a:gs>
              <a:gs pos="99000">
                <a:schemeClr val="accent1"/>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57842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F630B084-540C-7FC3-38AE-84785BB0A9F3}"/>
              </a:ext>
            </a:extLst>
          </p:cNvPr>
          <p:cNvSpPr>
            <a:spLocks noGrp="1"/>
          </p:cNvSpPr>
          <p:nvPr>
            <p:ph type="title"/>
          </p:nvPr>
        </p:nvSpPr>
        <p:spPr>
          <a:xfrm>
            <a:off x="484909" y="95538"/>
            <a:ext cx="4959603" cy="1642969"/>
          </a:xfrm>
        </p:spPr>
        <p:txBody>
          <a:bodyPr anchor="b">
            <a:normAutofit/>
          </a:bodyPr>
          <a:lstStyle/>
          <a:p>
            <a:r>
              <a:rPr lang="es-ES_tradnl" sz="4000" b="1" dirty="0"/>
              <a:t>Perfil de Egreso.</a:t>
            </a:r>
          </a:p>
        </p:txBody>
      </p:sp>
      <p:sp>
        <p:nvSpPr>
          <p:cNvPr id="3" name="Marcador de contenido 2">
            <a:extLst>
              <a:ext uri="{FF2B5EF4-FFF2-40B4-BE49-F238E27FC236}">
                <a16:creationId xmlns:a16="http://schemas.microsoft.com/office/drawing/2014/main" id="{34A74D52-2AC9-AC82-3AD6-4706B7B8990D}"/>
              </a:ext>
            </a:extLst>
          </p:cNvPr>
          <p:cNvSpPr>
            <a:spLocks noGrp="1"/>
          </p:cNvSpPr>
          <p:nvPr>
            <p:ph idx="1"/>
          </p:nvPr>
        </p:nvSpPr>
        <p:spPr>
          <a:xfrm>
            <a:off x="484909" y="2036618"/>
            <a:ext cx="5611091" cy="3904359"/>
          </a:xfrm>
        </p:spPr>
        <p:txBody>
          <a:bodyPr anchor="t">
            <a:normAutofit/>
          </a:bodyPr>
          <a:lstStyle/>
          <a:p>
            <a:pPr lvl="0" algn="just" rtl="0">
              <a:buFont typeface="Wingdings" pitchFamily="2" charset="2"/>
              <a:buChar char="v"/>
            </a:pPr>
            <a:r>
              <a:rPr lang="es-ES_tradnl" sz="1100" dirty="0">
                <a:effectLst/>
                <a:latin typeface="Arial" panose="020B0604020202020204" pitchFamily="34" charset="0"/>
                <a:ea typeface="Calibri" panose="020F0502020204030204" pitchFamily="34" charset="0"/>
                <a:cs typeface="Arial" panose="020B0604020202020204" pitchFamily="34" charset="0"/>
              </a:rPr>
              <a:t>Perfil de Formación Intelectual.</a:t>
            </a:r>
            <a:endParaRPr lang="es-MX" sz="1100" dirty="0">
              <a:effectLst/>
              <a:latin typeface="Calibri" panose="020F0502020204030204" pitchFamily="34" charset="0"/>
              <a:ea typeface="Calibri" panose="020F0502020204030204" pitchFamily="34" charset="0"/>
              <a:cs typeface="Arial" panose="020B0604020202020204" pitchFamily="34" charset="0"/>
            </a:endParaRPr>
          </a:p>
          <a:p>
            <a:pPr marL="457200" algn="just">
              <a:buFont typeface="Wingdings" pitchFamily="2" charset="2"/>
              <a:buChar char="v"/>
            </a:pPr>
            <a:r>
              <a:rPr lang="es-ES_tradnl" sz="1100" dirty="0">
                <a:effectLst/>
                <a:latin typeface="Arial" panose="020B0604020202020204" pitchFamily="34" charset="0"/>
                <a:ea typeface="Calibri" panose="020F0502020204030204" pitchFamily="34" charset="0"/>
                <a:cs typeface="Arial" panose="020B0604020202020204" pitchFamily="34" charset="0"/>
              </a:rPr>
              <a:t>Será aquel Neurocirujano o cirujano ortopedista capaz de actuar en el reconocimiento de las afecciones de la columna vertebral, jerarquizando aquellas que representen un peligro para la vida y la función, determinando si existe alteración en órganos o sistemas no involucrados directamente con su especialidad, permitiendo la atención integral del paciente de forma oportuna. </a:t>
            </a:r>
            <a:endParaRPr lang="es-MX" sz="1100" dirty="0">
              <a:effectLst/>
              <a:latin typeface="Calibri" panose="020F0502020204030204" pitchFamily="34" charset="0"/>
              <a:ea typeface="Calibri" panose="020F0502020204030204" pitchFamily="34" charset="0"/>
              <a:cs typeface="Arial" panose="020B0604020202020204" pitchFamily="34" charset="0"/>
            </a:endParaRPr>
          </a:p>
          <a:p>
            <a:pPr marL="457200" algn="just">
              <a:buFont typeface="Wingdings" pitchFamily="2" charset="2"/>
              <a:buChar char="v"/>
            </a:pPr>
            <a:r>
              <a:rPr lang="es-ES_tradnl" sz="1100" dirty="0">
                <a:effectLst/>
                <a:latin typeface="Arial" panose="020B0604020202020204" pitchFamily="34" charset="0"/>
                <a:ea typeface="Calibri" panose="020F0502020204030204" pitchFamily="34" charset="0"/>
                <a:cs typeface="Arial" panose="020B0604020202020204" pitchFamily="34" charset="0"/>
              </a:rPr>
              <a:t>Aplicará acciones médicas y quirúrgicas dirigidas al restablecimiento de la función tanto del segmento afectado y prevención de la afectación a otros segmentos relacionados, y la rehabilitación integral del individuo.</a:t>
            </a:r>
            <a:endParaRPr lang="es-MX" sz="1100" dirty="0">
              <a:effectLst/>
              <a:latin typeface="Calibri" panose="020F0502020204030204" pitchFamily="34" charset="0"/>
              <a:ea typeface="Calibri" panose="020F0502020204030204" pitchFamily="34" charset="0"/>
              <a:cs typeface="Arial" panose="020B0604020202020204" pitchFamily="34" charset="0"/>
            </a:endParaRPr>
          </a:p>
          <a:p>
            <a:pPr marL="457200" algn="just">
              <a:buFont typeface="Wingdings" pitchFamily="2" charset="2"/>
              <a:buChar char="v"/>
            </a:pPr>
            <a:r>
              <a:rPr lang="es-ES_tradnl" sz="1100" dirty="0">
                <a:effectLst/>
                <a:latin typeface="Arial" panose="020B0604020202020204" pitchFamily="34" charset="0"/>
                <a:ea typeface="Calibri" panose="020F0502020204030204" pitchFamily="34" charset="0"/>
                <a:cs typeface="Arial" panose="020B0604020202020204" pitchFamily="34" charset="0"/>
              </a:rPr>
              <a:t>Será capaz de coordinar la acción de otros profesionales de la salud con la finalidad de realizar investigaciones adicionales, identificación oportuna de afecciones agregadas, así como para la instauración de tratamientos o evaluación de los resultados del mismo.</a:t>
            </a:r>
            <a:endParaRPr lang="es-MX" sz="1100" dirty="0">
              <a:effectLst/>
              <a:latin typeface="Calibri" panose="020F0502020204030204" pitchFamily="34" charset="0"/>
              <a:ea typeface="Calibri" panose="020F0502020204030204" pitchFamily="34" charset="0"/>
              <a:cs typeface="Arial" panose="020B0604020202020204" pitchFamily="34" charset="0"/>
            </a:endParaRPr>
          </a:p>
          <a:p>
            <a:endParaRPr lang="es-ES_tradnl" sz="1100" dirty="0"/>
          </a:p>
        </p:txBody>
      </p:sp>
      <p:pic>
        <p:nvPicPr>
          <p:cNvPr id="6" name="Picture 2" descr="ISSSTE Hospital Regional Lic. Adolfo López Mateos, Avenida Universidad  1321, Florida, Axotla, 01030 Ciudad de México, CDMX, México">
            <a:extLst>
              <a:ext uri="{FF2B5EF4-FFF2-40B4-BE49-F238E27FC236}">
                <a16:creationId xmlns:a16="http://schemas.microsoft.com/office/drawing/2014/main" id="{910DCC97-E502-AA9A-1496-6AE2E88E156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4862" r="2" b="6576"/>
          <a:stretch/>
        </p:blipFill>
        <p:spPr bwMode="auto">
          <a:xfrm>
            <a:off x="8118764" y="0"/>
            <a:ext cx="4073236" cy="6413178"/>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44533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F630B084-540C-7FC3-38AE-84785BB0A9F3}"/>
              </a:ext>
            </a:extLst>
          </p:cNvPr>
          <p:cNvSpPr>
            <a:spLocks noGrp="1"/>
          </p:cNvSpPr>
          <p:nvPr>
            <p:ph type="title"/>
          </p:nvPr>
        </p:nvSpPr>
        <p:spPr>
          <a:xfrm>
            <a:off x="1136397" y="502021"/>
            <a:ext cx="4959603" cy="1642969"/>
          </a:xfrm>
        </p:spPr>
        <p:txBody>
          <a:bodyPr anchor="b">
            <a:normAutofit/>
          </a:bodyPr>
          <a:lstStyle/>
          <a:p>
            <a:r>
              <a:rPr lang="es-ES_tradnl" sz="4000"/>
              <a:t>Perfil de Egreso.</a:t>
            </a:r>
          </a:p>
        </p:txBody>
      </p:sp>
      <p:sp>
        <p:nvSpPr>
          <p:cNvPr id="3" name="Marcador de contenido 2">
            <a:extLst>
              <a:ext uri="{FF2B5EF4-FFF2-40B4-BE49-F238E27FC236}">
                <a16:creationId xmlns:a16="http://schemas.microsoft.com/office/drawing/2014/main" id="{34A74D52-2AC9-AC82-3AD6-4706B7B8990D}"/>
              </a:ext>
            </a:extLst>
          </p:cNvPr>
          <p:cNvSpPr>
            <a:spLocks noGrp="1"/>
          </p:cNvSpPr>
          <p:nvPr>
            <p:ph idx="1"/>
          </p:nvPr>
        </p:nvSpPr>
        <p:spPr>
          <a:xfrm>
            <a:off x="1136397" y="2418408"/>
            <a:ext cx="4959603" cy="3522569"/>
          </a:xfrm>
        </p:spPr>
        <p:txBody>
          <a:bodyPr anchor="t">
            <a:normAutofit/>
          </a:bodyPr>
          <a:lstStyle/>
          <a:p>
            <a:pPr lvl="0" algn="just" rtl="0">
              <a:buFont typeface="Wingdings" pitchFamily="2" charset="2"/>
              <a:buChar char="v"/>
            </a:pPr>
            <a:r>
              <a:rPr lang="es-ES_tradnl" sz="1100" dirty="0">
                <a:effectLst/>
                <a:latin typeface="Arial" panose="020B0604020202020204" pitchFamily="34" charset="0"/>
                <a:ea typeface="Calibri" panose="020F0502020204030204" pitchFamily="34" charset="0"/>
                <a:cs typeface="Arial" panose="020B0604020202020204" pitchFamily="34" charset="0"/>
              </a:rPr>
              <a:t>Perfil de Desempeño Operativo.</a:t>
            </a:r>
            <a:endParaRPr lang="es-MX" sz="1100" dirty="0">
              <a:effectLst/>
              <a:latin typeface="Calibri" panose="020F0502020204030204" pitchFamily="34" charset="0"/>
              <a:ea typeface="Calibri" panose="020F0502020204030204" pitchFamily="34" charset="0"/>
              <a:cs typeface="Arial" panose="020B0604020202020204" pitchFamily="34" charset="0"/>
            </a:endParaRPr>
          </a:p>
          <a:p>
            <a:pPr marL="457200" algn="just">
              <a:buFont typeface="Wingdings" pitchFamily="2" charset="2"/>
              <a:buChar char="v"/>
            </a:pPr>
            <a:r>
              <a:rPr lang="es-ES_tradnl" sz="1100" dirty="0">
                <a:effectLst/>
                <a:latin typeface="Arial" panose="020B0604020202020204" pitchFamily="34" charset="0"/>
                <a:ea typeface="Calibri" panose="020F0502020204030204" pitchFamily="34" charset="0"/>
                <a:cs typeface="Arial" panose="020B0604020202020204" pitchFamily="34" charset="0"/>
              </a:rPr>
              <a:t>Será aquel Neurocirujano o cirujano ortopedista capaz de considerar, dentro de su práctica médica, aquellas acciones dirigidas al mantenimiento y promoción de la salud, así como la prevención de enfermedades inherentes a su especialidad. </a:t>
            </a:r>
            <a:endParaRPr lang="es-MX" sz="1100" dirty="0">
              <a:effectLst/>
              <a:latin typeface="Calibri" panose="020F0502020204030204" pitchFamily="34" charset="0"/>
              <a:ea typeface="Calibri" panose="020F0502020204030204" pitchFamily="34" charset="0"/>
              <a:cs typeface="Arial" panose="020B0604020202020204" pitchFamily="34" charset="0"/>
            </a:endParaRPr>
          </a:p>
          <a:p>
            <a:pPr marL="457200" algn="just">
              <a:buFont typeface="Wingdings" pitchFamily="2" charset="2"/>
              <a:buChar char="v"/>
            </a:pPr>
            <a:endParaRPr lang="es-MX" sz="1100" dirty="0">
              <a:effectLst/>
              <a:latin typeface="Calibri" panose="020F0502020204030204" pitchFamily="34" charset="0"/>
              <a:ea typeface="Calibri" panose="020F0502020204030204" pitchFamily="34" charset="0"/>
              <a:cs typeface="Arial" panose="020B0604020202020204" pitchFamily="34" charset="0"/>
            </a:endParaRPr>
          </a:p>
          <a:p>
            <a:pPr marL="457200" algn="just">
              <a:buFont typeface="Wingdings" pitchFamily="2" charset="2"/>
              <a:buChar char="v"/>
            </a:pPr>
            <a:r>
              <a:rPr lang="es-ES_tradnl" sz="1100" dirty="0">
                <a:effectLst/>
                <a:latin typeface="Arial" panose="020B0604020202020204" pitchFamily="34" charset="0"/>
                <a:ea typeface="Calibri" panose="020F0502020204030204" pitchFamily="34" charset="0"/>
                <a:cs typeface="Arial" panose="020B0604020202020204" pitchFamily="34" charset="0"/>
              </a:rPr>
              <a:t>Será un profesional de la salud autodidacta capaz de revisar y actualizar periódicamente su competencia profesional, participando en programas de educación médica continua y autoevaluación.</a:t>
            </a:r>
            <a:endParaRPr lang="es-MX" sz="1100" dirty="0">
              <a:effectLst/>
              <a:latin typeface="Calibri" panose="020F0502020204030204" pitchFamily="34" charset="0"/>
              <a:ea typeface="Calibri" panose="020F0502020204030204" pitchFamily="34" charset="0"/>
              <a:cs typeface="Arial" panose="020B0604020202020204" pitchFamily="34" charset="0"/>
            </a:endParaRPr>
          </a:p>
          <a:p>
            <a:pPr marL="457200" algn="just">
              <a:buFont typeface="Wingdings" pitchFamily="2" charset="2"/>
              <a:buChar char="v"/>
            </a:pPr>
            <a:endParaRPr lang="es-MX" sz="1100" dirty="0">
              <a:effectLst/>
              <a:latin typeface="Calibri" panose="020F0502020204030204" pitchFamily="34" charset="0"/>
              <a:ea typeface="Calibri" panose="020F0502020204030204" pitchFamily="34" charset="0"/>
              <a:cs typeface="Arial" panose="020B0604020202020204" pitchFamily="34" charset="0"/>
            </a:endParaRPr>
          </a:p>
          <a:p>
            <a:pPr marL="457200" algn="just">
              <a:buFont typeface="Wingdings" pitchFamily="2" charset="2"/>
              <a:buChar char="v"/>
            </a:pPr>
            <a:r>
              <a:rPr lang="es-ES_tradnl" sz="1100" dirty="0">
                <a:effectLst/>
                <a:latin typeface="Arial" panose="020B0604020202020204" pitchFamily="34" charset="0"/>
                <a:ea typeface="Calibri" panose="020F0502020204030204" pitchFamily="34" charset="0"/>
                <a:cs typeface="Arial" panose="020B0604020202020204" pitchFamily="34" charset="0"/>
              </a:rPr>
              <a:t>Será capaz de desarrollar actividades docentes que permitan a otros profesionales de la salud participar en los programas de atención a pacientes con alteraciones de la columna vertebral. Asimismo, estará capacitado en el análisis, evaluación y desarrollo de actividades encaminadas a la investigación y formación académica, así como la elaboración e trabajos para su publicación y difusión en foros apropiados.</a:t>
            </a:r>
            <a:endParaRPr lang="es-MX" sz="11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4" name="Picture 2" descr="ISSSTE Hospital Regional Lic. Adolfo López Mateos, Avenida Universidad  1321, Florida, Axotla, 01030 Ciudad de México, CDMX, México">
            <a:extLst>
              <a:ext uri="{FF2B5EF4-FFF2-40B4-BE49-F238E27FC236}">
                <a16:creationId xmlns:a16="http://schemas.microsoft.com/office/drawing/2014/main" id="{AF1211A2-63FF-3772-49FF-F7E72113E6E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4862" r="2" b="6576"/>
          <a:stretch/>
        </p:blipFill>
        <p:spPr bwMode="auto">
          <a:xfrm>
            <a:off x="8085524" y="0"/>
            <a:ext cx="4098151" cy="6452407"/>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3566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580E6D5-5D26-C0B6-1E58-76A03D287FD4}"/>
            </a:ext>
          </a:extLst>
        </p:cNvPr>
        <p:cNvGrpSpPr/>
        <p:nvPr/>
      </p:nvGrpSpPr>
      <p:grpSpPr>
        <a:xfrm>
          <a:off x="0" y="0"/>
          <a:ext cx="0" cy="0"/>
          <a:chOff x="0" y="0"/>
          <a:chExt cx="0" cy="0"/>
        </a:xfrm>
      </p:grpSpPr>
      <p:sp useBgFill="1">
        <p:nvSpPr>
          <p:cNvPr id="66" name="Rectangle 65">
            <a:extLst>
              <a:ext uri="{FF2B5EF4-FFF2-40B4-BE49-F238E27FC236}">
                <a16:creationId xmlns:a16="http://schemas.microsoft.com/office/drawing/2014/main" id="{2596F992-698C-48C0-9D89-70DA4CE92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209CCDD-C439-9C10-5306-9258604EB715}"/>
              </a:ext>
            </a:extLst>
          </p:cNvPr>
          <p:cNvSpPr>
            <a:spLocks noGrp="1"/>
          </p:cNvSpPr>
          <p:nvPr>
            <p:ph type="title"/>
          </p:nvPr>
        </p:nvSpPr>
        <p:spPr>
          <a:xfrm>
            <a:off x="914402" y="489508"/>
            <a:ext cx="5181597" cy="1655482"/>
          </a:xfrm>
        </p:spPr>
        <p:txBody>
          <a:bodyPr vert="horz" lIns="91440" tIns="45720" rIns="91440" bIns="45720" rtlCol="0" anchor="b">
            <a:normAutofit/>
          </a:bodyPr>
          <a:lstStyle/>
          <a:p>
            <a:pPr algn="r"/>
            <a:r>
              <a:rPr lang="en-US" sz="4000" kern="1200">
                <a:solidFill>
                  <a:schemeClr val="tx1"/>
                </a:solidFill>
                <a:latin typeface="+mj-lt"/>
                <a:ea typeface="+mj-ea"/>
                <a:cs typeface="+mj-cs"/>
              </a:rPr>
              <a:t>Productividad 2023-2024</a:t>
            </a:r>
          </a:p>
        </p:txBody>
      </p:sp>
      <p:sp>
        <p:nvSpPr>
          <p:cNvPr id="7" name="CuadroTexto 6">
            <a:extLst>
              <a:ext uri="{FF2B5EF4-FFF2-40B4-BE49-F238E27FC236}">
                <a16:creationId xmlns:a16="http://schemas.microsoft.com/office/drawing/2014/main" id="{4796DBB6-6E4D-4FAE-EC7A-801159259E59}"/>
              </a:ext>
            </a:extLst>
          </p:cNvPr>
          <p:cNvSpPr txBox="1"/>
          <p:nvPr/>
        </p:nvSpPr>
        <p:spPr>
          <a:xfrm>
            <a:off x="914402" y="2418408"/>
            <a:ext cx="5181598" cy="3409898"/>
          </a:xfrm>
          <a:prstGeom prst="rect">
            <a:avLst/>
          </a:prstGeom>
        </p:spPr>
        <p:txBody>
          <a:bodyPr vert="horz" lIns="91440" tIns="45720" rIns="91440" bIns="45720" rtlCol="0" anchor="t">
            <a:normAutofit/>
          </a:bodyPr>
          <a:lstStyle/>
          <a:p>
            <a:pPr indent="-228600" algn="r">
              <a:lnSpc>
                <a:spcPct val="90000"/>
              </a:lnSpc>
              <a:spcAft>
                <a:spcPts val="600"/>
              </a:spcAft>
              <a:buFont typeface="Arial" panose="020B0604020202020204" pitchFamily="34" charset="0"/>
              <a:buChar char="•"/>
            </a:pPr>
            <a:r>
              <a:rPr lang="en-US" sz="2000" b="1">
                <a:effectLst/>
              </a:rPr>
              <a:t>Distribución</a:t>
            </a:r>
            <a:r>
              <a:rPr lang="en-US" sz="2000" b="1" dirty="0">
                <a:effectLst/>
              </a:rPr>
              <a:t> de </a:t>
            </a:r>
            <a:r>
              <a:rPr lang="en-US" sz="2000" b="1">
                <a:effectLst/>
              </a:rPr>
              <a:t>Segmentos</a:t>
            </a:r>
            <a:r>
              <a:rPr lang="en-US" sz="2000" b="1" dirty="0">
                <a:effectLst/>
              </a:rPr>
              <a:t> </a:t>
            </a:r>
            <a:r>
              <a:rPr lang="en-US" sz="2000" b="1">
                <a:effectLst/>
              </a:rPr>
              <a:t>Vertebrales</a:t>
            </a:r>
            <a:r>
              <a:rPr lang="en-US" sz="2000" b="1" dirty="0">
                <a:effectLst/>
              </a:rPr>
              <a:t> </a:t>
            </a:r>
            <a:r>
              <a:rPr lang="en-US" sz="2000" b="1">
                <a:effectLst/>
              </a:rPr>
              <a:t>Afectados</a:t>
            </a:r>
            <a:r>
              <a:rPr lang="en-US" sz="2000" b="1" dirty="0">
                <a:effectLst/>
              </a:rPr>
              <a:t> </a:t>
            </a:r>
            <a:r>
              <a:rPr lang="en-US" sz="2000" b="1">
                <a:effectLst/>
              </a:rPr>
              <a:t>en</a:t>
            </a:r>
            <a:r>
              <a:rPr lang="en-US" sz="2000" b="1" dirty="0">
                <a:effectLst/>
              </a:rPr>
              <a:t> </a:t>
            </a:r>
            <a:r>
              <a:rPr lang="en-US" sz="2000" b="1">
                <a:effectLst/>
              </a:rPr>
              <a:t>los</a:t>
            </a:r>
            <a:r>
              <a:rPr lang="en-US" sz="2000" b="1" dirty="0">
                <a:effectLst/>
              </a:rPr>
              <a:t> </a:t>
            </a:r>
            <a:r>
              <a:rPr lang="en-US" sz="2000" b="1">
                <a:effectLst/>
              </a:rPr>
              <a:t>el</a:t>
            </a:r>
            <a:r>
              <a:rPr lang="en-US" sz="2000" b="1" dirty="0">
                <a:effectLst/>
              </a:rPr>
              <a:t> Total de </a:t>
            </a:r>
            <a:r>
              <a:rPr lang="en-US" sz="2000" b="1">
                <a:effectLst/>
              </a:rPr>
              <a:t>Pacientes</a:t>
            </a:r>
            <a:r>
              <a:rPr lang="en-US" sz="2000" b="1" dirty="0">
                <a:effectLst/>
              </a:rPr>
              <a:t> </a:t>
            </a:r>
            <a:r>
              <a:rPr lang="en-US" sz="2000" b="1">
                <a:effectLst/>
              </a:rPr>
              <a:t>Atendidos</a:t>
            </a:r>
            <a:r>
              <a:rPr lang="en-US" sz="2000" b="1" dirty="0">
                <a:effectLst/>
              </a:rPr>
              <a:t> </a:t>
            </a:r>
            <a:r>
              <a:rPr lang="en-US" sz="2000" b="1">
                <a:effectLst/>
              </a:rPr>
              <a:t>en</a:t>
            </a:r>
            <a:r>
              <a:rPr lang="en-US" sz="2000" b="1" dirty="0">
                <a:effectLst/>
              </a:rPr>
              <a:t> </a:t>
            </a:r>
            <a:r>
              <a:rPr lang="en-US" sz="2000" b="1">
                <a:effectLst/>
              </a:rPr>
              <a:t>el</a:t>
            </a:r>
            <a:r>
              <a:rPr lang="en-US" sz="2000" b="1" dirty="0">
                <a:effectLst/>
              </a:rPr>
              <a:t> </a:t>
            </a:r>
            <a:r>
              <a:rPr lang="en-US" sz="2000" b="1">
                <a:effectLst/>
              </a:rPr>
              <a:t>Servicio</a:t>
            </a:r>
            <a:r>
              <a:rPr lang="en-US" sz="2000" b="1" dirty="0">
                <a:effectLst/>
              </a:rPr>
              <a:t> de </a:t>
            </a:r>
            <a:r>
              <a:rPr lang="en-US" sz="2000" b="1">
                <a:effectLst/>
              </a:rPr>
              <a:t>Neurocirugía</a:t>
            </a:r>
            <a:r>
              <a:rPr lang="en-US" sz="2000" b="1" dirty="0">
                <a:effectLst/>
              </a:rPr>
              <a:t> y </a:t>
            </a:r>
            <a:r>
              <a:rPr lang="en-US" sz="2000" b="1">
                <a:effectLst/>
              </a:rPr>
              <a:t>Cirugía</a:t>
            </a:r>
            <a:r>
              <a:rPr lang="en-US" sz="2000" b="1" dirty="0">
                <a:effectLst/>
              </a:rPr>
              <a:t> de </a:t>
            </a:r>
            <a:r>
              <a:rPr lang="en-US" sz="2000" b="1">
                <a:effectLst/>
              </a:rPr>
              <a:t>Columna</a:t>
            </a:r>
            <a:r>
              <a:rPr lang="en-US" sz="2000" b="1" dirty="0">
                <a:effectLst/>
              </a:rPr>
              <a:t> Vertebral entre Marzo de 2023 y </a:t>
            </a:r>
            <a:r>
              <a:rPr lang="en-US" sz="2000" b="1"/>
              <a:t>Diciembre</a:t>
            </a:r>
            <a:r>
              <a:rPr lang="en-US" sz="2000" b="1" dirty="0">
                <a:effectLst/>
              </a:rPr>
              <a:t> de 2024.</a:t>
            </a:r>
            <a:r>
              <a:rPr lang="en-US" sz="2000" dirty="0">
                <a:effectLst/>
              </a:rPr>
              <a:t> </a:t>
            </a:r>
            <a:endParaRPr lang="en-US" sz="2000">
              <a:effectLst/>
            </a:endParaRPr>
          </a:p>
        </p:txBody>
      </p:sp>
      <p:sp>
        <p:nvSpPr>
          <p:cNvPr id="68" name="Rectangle 67">
            <a:extLst>
              <a:ext uri="{FF2B5EF4-FFF2-40B4-BE49-F238E27FC236}">
                <a16:creationId xmlns:a16="http://schemas.microsoft.com/office/drawing/2014/main" id="{A344AAA5-41F4-4862-97EF-688D31DC75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85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a:extLst>
              <a:ext uri="{FF2B5EF4-FFF2-40B4-BE49-F238E27FC236}">
                <a16:creationId xmlns:a16="http://schemas.microsoft.com/office/drawing/2014/main" id="{69E1A62C-2AAF-4B3E-8CDB-65E2370809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26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Gráfico 2">
            <a:extLst>
              <a:ext uri="{FF2B5EF4-FFF2-40B4-BE49-F238E27FC236}">
                <a16:creationId xmlns:a16="http://schemas.microsoft.com/office/drawing/2014/main" id="{FA0B6D7B-734A-039A-50ED-F9716C313245}"/>
              </a:ext>
            </a:extLst>
          </p:cNvPr>
          <p:cNvGraphicFramePr/>
          <p:nvPr>
            <p:extLst>
              <p:ext uri="{D42A27DB-BD31-4B8C-83A1-F6EECF244321}">
                <p14:modId xmlns:p14="http://schemas.microsoft.com/office/powerpoint/2010/main" val="2198632475"/>
              </p:ext>
            </p:extLst>
          </p:nvPr>
        </p:nvGraphicFramePr>
        <p:xfrm>
          <a:off x="6675120" y="644056"/>
          <a:ext cx="4957638" cy="51842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05607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3">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F630B084-540C-7FC3-38AE-84785BB0A9F3}"/>
              </a:ext>
            </a:extLst>
          </p:cNvPr>
          <p:cNvSpPr>
            <a:spLocks noGrp="1"/>
          </p:cNvSpPr>
          <p:nvPr>
            <p:ph type="title"/>
          </p:nvPr>
        </p:nvSpPr>
        <p:spPr>
          <a:xfrm>
            <a:off x="548496" y="766489"/>
            <a:ext cx="4568511" cy="1513412"/>
          </a:xfrm>
        </p:spPr>
        <p:txBody>
          <a:bodyPr anchor="b">
            <a:noAutofit/>
          </a:bodyPr>
          <a:lstStyle/>
          <a:p>
            <a:pPr defTabSz="841248"/>
            <a:r>
              <a:rPr lang="es-ES_tradnl" altLang="es-MX" sz="1840" b="1" kern="1200">
                <a:solidFill>
                  <a:schemeClr val="tx1"/>
                </a:solidFill>
                <a:latin typeface="Arial" panose="020B0604020202020204" pitchFamily="34" charset="0"/>
                <a:ea typeface="+mj-ea"/>
                <a:cs typeface="Arial" panose="020B0604020202020204" pitchFamily="34" charset="0"/>
              </a:rPr>
              <a:t>Cirug</a:t>
            </a:r>
            <a:r>
              <a:rPr lang="es-ES_tradnl" altLang="es-MX" sz="1840" b="1" kern="1200">
                <a:solidFill>
                  <a:schemeClr val="tx1"/>
                </a:solidFill>
                <a:latin typeface="Calibri" panose="020F0502020204030204" pitchFamily="34" charset="0"/>
                <a:ea typeface="+mj-ea"/>
                <a:cs typeface="Arial" panose="020B0604020202020204" pitchFamily="34" charset="0"/>
              </a:rPr>
              <a:t>í</a:t>
            </a:r>
            <a:r>
              <a:rPr lang="es-ES_tradnl" altLang="es-MX" sz="1840" b="1" kern="1200">
                <a:solidFill>
                  <a:schemeClr val="tx1"/>
                </a:solidFill>
                <a:latin typeface="Arial" panose="020B0604020202020204" pitchFamily="34" charset="0"/>
                <a:ea typeface="+mj-ea"/>
                <a:cs typeface="Arial" panose="020B0604020202020204" pitchFamily="34" charset="0"/>
              </a:rPr>
              <a:t>as Neurol</a:t>
            </a:r>
            <a:r>
              <a:rPr lang="es-ES_tradnl" altLang="es-MX" sz="1840" b="1" kern="1200">
                <a:solidFill>
                  <a:schemeClr val="tx1"/>
                </a:solidFill>
                <a:latin typeface="Calibri" panose="020F0502020204030204" pitchFamily="34" charset="0"/>
                <a:ea typeface="+mj-ea"/>
                <a:cs typeface="Arial" panose="020B0604020202020204" pitchFamily="34" charset="0"/>
              </a:rPr>
              <a:t>ó</a:t>
            </a:r>
            <a:r>
              <a:rPr lang="es-ES_tradnl" altLang="es-MX" sz="1840" b="1" kern="1200">
                <a:solidFill>
                  <a:schemeClr val="tx1"/>
                </a:solidFill>
                <a:latin typeface="Arial" panose="020B0604020202020204" pitchFamily="34" charset="0"/>
                <a:ea typeface="+mj-ea"/>
                <a:cs typeface="Arial" panose="020B0604020202020204" pitchFamily="34" charset="0"/>
              </a:rPr>
              <a:t>gicas de M</a:t>
            </a:r>
            <a:r>
              <a:rPr lang="es-ES_tradnl" altLang="es-MX" sz="1840" b="1" kern="1200">
                <a:solidFill>
                  <a:schemeClr val="tx1"/>
                </a:solidFill>
                <a:latin typeface="Calibri" panose="020F0502020204030204" pitchFamily="34" charset="0"/>
                <a:ea typeface="+mj-ea"/>
                <a:cs typeface="Arial" panose="020B0604020202020204" pitchFamily="34" charset="0"/>
              </a:rPr>
              <a:t>é</a:t>
            </a:r>
            <a:r>
              <a:rPr lang="es-ES_tradnl" altLang="es-MX" sz="1840" b="1" kern="1200">
                <a:solidFill>
                  <a:schemeClr val="tx1"/>
                </a:solidFill>
                <a:latin typeface="Arial" panose="020B0604020202020204" pitchFamily="34" charset="0"/>
                <a:ea typeface="+mj-ea"/>
                <a:cs typeface="Arial" panose="020B0604020202020204" pitchFamily="34" charset="0"/>
              </a:rPr>
              <a:t>dula Espinal y Columna Vertebral entre los a</a:t>
            </a:r>
            <a:r>
              <a:rPr lang="es-ES_tradnl" altLang="es-MX" sz="1840" b="1" kern="1200">
                <a:solidFill>
                  <a:schemeClr val="tx1"/>
                </a:solidFill>
                <a:latin typeface="Calibri" panose="020F0502020204030204" pitchFamily="34" charset="0"/>
                <a:ea typeface="+mj-ea"/>
                <a:cs typeface="Arial" panose="020B0604020202020204" pitchFamily="34" charset="0"/>
              </a:rPr>
              <a:t>ñ</a:t>
            </a:r>
            <a:r>
              <a:rPr lang="es-ES_tradnl" altLang="es-MX" sz="1840" b="1" kern="1200">
                <a:solidFill>
                  <a:schemeClr val="tx1"/>
                </a:solidFill>
                <a:latin typeface="Arial" panose="020B0604020202020204" pitchFamily="34" charset="0"/>
                <a:ea typeface="+mj-ea"/>
                <a:cs typeface="Arial" panose="020B0604020202020204" pitchFamily="34" charset="0"/>
              </a:rPr>
              <a:t>os 2018 y 2022.</a:t>
            </a:r>
            <a:endParaRPr lang="es-ES_tradnl" sz="2000"/>
          </a:p>
        </p:txBody>
      </p:sp>
      <p:pic>
        <p:nvPicPr>
          <p:cNvPr id="4" name="Picture 2" descr="ISSSTE Hospital Regional Lic. Adolfo López Mateos, Avenida Universidad  1321, Florida, Axotla, 01030 Ciudad de México, CDMX, México">
            <a:extLst>
              <a:ext uri="{FF2B5EF4-FFF2-40B4-BE49-F238E27FC236}">
                <a16:creationId xmlns:a16="http://schemas.microsoft.com/office/drawing/2014/main" id="{AF1211A2-63FF-3772-49FF-F7E72113E6E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4862" r="2" b="6576"/>
          <a:stretch/>
        </p:blipFill>
        <p:spPr bwMode="auto">
          <a:xfrm>
            <a:off x="7827818" y="-856"/>
            <a:ext cx="4363416" cy="687005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Marcador de contenido 3">
            <a:extLst>
              <a:ext uri="{FF2B5EF4-FFF2-40B4-BE49-F238E27FC236}">
                <a16:creationId xmlns:a16="http://schemas.microsoft.com/office/drawing/2014/main" id="{CF8BE140-EFBB-0FF2-ACAD-36A3FBC94170}"/>
              </a:ext>
            </a:extLst>
          </p:cNvPr>
          <p:cNvGraphicFramePr>
            <a:graphicFrameLocks/>
          </p:cNvGraphicFramePr>
          <p:nvPr>
            <p:extLst>
              <p:ext uri="{D42A27DB-BD31-4B8C-83A1-F6EECF244321}">
                <p14:modId xmlns:p14="http://schemas.microsoft.com/office/powerpoint/2010/main" val="89347041"/>
              </p:ext>
            </p:extLst>
          </p:nvPr>
        </p:nvGraphicFramePr>
        <p:xfrm>
          <a:off x="739628" y="2510331"/>
          <a:ext cx="6630796" cy="3657600"/>
        </p:xfrm>
        <a:graphic>
          <a:graphicData uri="http://schemas.openxmlformats.org/drawingml/2006/table">
            <a:tbl>
              <a:tblPr firstRow="1" firstCol="1" bandRow="1"/>
              <a:tblGrid>
                <a:gridCol w="4628818">
                  <a:extLst>
                    <a:ext uri="{9D8B030D-6E8A-4147-A177-3AD203B41FA5}">
                      <a16:colId xmlns:a16="http://schemas.microsoft.com/office/drawing/2014/main" val="463920977"/>
                    </a:ext>
                  </a:extLst>
                </a:gridCol>
                <a:gridCol w="2001978">
                  <a:extLst>
                    <a:ext uri="{9D8B030D-6E8A-4147-A177-3AD203B41FA5}">
                      <a16:colId xmlns:a16="http://schemas.microsoft.com/office/drawing/2014/main" val="242269226"/>
                    </a:ext>
                  </a:extLst>
                </a:gridCol>
              </a:tblGrid>
              <a:tr h="242713">
                <a:tc>
                  <a:txBody>
                    <a:bodyPr/>
                    <a:lstStyle/>
                    <a:p>
                      <a:pPr algn="ctr"/>
                      <a:r>
                        <a:rPr lang="es-ES_tradnl" sz="1600" b="1" dirty="0">
                          <a:solidFill>
                            <a:srgbClr val="FFFFFF"/>
                          </a:solidFill>
                          <a:effectLst/>
                          <a:latin typeface="Arial" panose="020B0604020202020204" pitchFamily="34" charset="0"/>
                          <a:ea typeface="Calibri" panose="020F0502020204030204" pitchFamily="34" charset="0"/>
                          <a:cs typeface="Arial" panose="020B0604020202020204" pitchFamily="34" charset="0"/>
                        </a:rPr>
                        <a:t>Concepto.</a:t>
                      </a:r>
                      <a:endParaRPr lang="es-MX" sz="1900" dirty="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tc>
                  <a:txBody>
                    <a:bodyPr/>
                    <a:lstStyle/>
                    <a:p>
                      <a:pPr algn="ctr"/>
                      <a:r>
                        <a:rPr lang="es-ES_tradnl" sz="1600" b="1">
                          <a:solidFill>
                            <a:srgbClr val="FFFFFF"/>
                          </a:solidFill>
                          <a:effectLst/>
                          <a:latin typeface="Arial" panose="020B0604020202020204" pitchFamily="34" charset="0"/>
                          <a:ea typeface="Calibri" panose="020F0502020204030204" pitchFamily="34" charset="0"/>
                          <a:cs typeface="Arial" panose="020B0604020202020204" pitchFamily="34" charset="0"/>
                        </a:rPr>
                        <a:t>Número.</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extLst>
                  <a:ext uri="{0D108BD9-81ED-4DB2-BD59-A6C34878D82A}">
                    <a16:rowId xmlns:a16="http://schemas.microsoft.com/office/drawing/2014/main" val="303404867"/>
                  </a:ext>
                </a:extLst>
              </a:tr>
              <a:tr h="242713">
                <a:tc>
                  <a:txBody>
                    <a:bodyPr/>
                    <a:lstStyle/>
                    <a:p>
                      <a:pPr algn="just"/>
                      <a:r>
                        <a:rPr lang="es-ES_tradnl" sz="1600" b="1">
                          <a:solidFill>
                            <a:srgbClr val="000000"/>
                          </a:solidFill>
                          <a:effectLst/>
                          <a:latin typeface="Arial" panose="020B0604020202020204" pitchFamily="34" charset="0"/>
                          <a:ea typeface="Calibri" panose="020F0502020204030204" pitchFamily="34" charset="0"/>
                          <a:cs typeface="Arial" panose="020B0604020202020204" pitchFamily="34" charset="0"/>
                        </a:rPr>
                        <a:t>Cirugías por mes.</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tc>
                  <a:txBody>
                    <a:bodyPr/>
                    <a:lstStyle/>
                    <a:p>
                      <a:pPr algn="ctr"/>
                      <a:r>
                        <a:rPr lang="es-ES_tradnl" sz="1600">
                          <a:solidFill>
                            <a:srgbClr val="000000"/>
                          </a:solidFill>
                          <a:effectLst/>
                          <a:latin typeface="Arial" panose="020B0604020202020204" pitchFamily="34" charset="0"/>
                          <a:ea typeface="Calibri" panose="020F0502020204030204" pitchFamily="34" charset="0"/>
                          <a:cs typeface="Arial" panose="020B0604020202020204" pitchFamily="34" charset="0"/>
                        </a:rPr>
                        <a:t>43</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extLst>
                  <a:ext uri="{0D108BD9-81ED-4DB2-BD59-A6C34878D82A}">
                    <a16:rowId xmlns:a16="http://schemas.microsoft.com/office/drawing/2014/main" val="4035849787"/>
                  </a:ext>
                </a:extLst>
              </a:tr>
              <a:tr h="242713">
                <a:tc>
                  <a:txBody>
                    <a:bodyPr/>
                    <a:lstStyle/>
                    <a:p>
                      <a:pPr algn="just"/>
                      <a:r>
                        <a:rPr lang="es-ES_tradnl" sz="1600" b="1">
                          <a:effectLst/>
                          <a:latin typeface="Arial" panose="020B0604020202020204" pitchFamily="34" charset="0"/>
                          <a:ea typeface="Calibri" panose="020F0502020204030204" pitchFamily="34" charset="0"/>
                          <a:cs typeface="Arial" panose="020B0604020202020204" pitchFamily="34" charset="0"/>
                        </a:rPr>
                        <a:t>Cirugías por semana.</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tc>
                  <a:txBody>
                    <a:bodyPr/>
                    <a:lstStyle/>
                    <a:p>
                      <a:pPr algn="ctr"/>
                      <a:r>
                        <a:rPr lang="es-ES_tradnl" sz="1600">
                          <a:effectLst/>
                          <a:latin typeface="Arial" panose="020B0604020202020204" pitchFamily="34" charset="0"/>
                          <a:ea typeface="Calibri" panose="020F0502020204030204" pitchFamily="34" charset="0"/>
                          <a:cs typeface="Arial" panose="020B0604020202020204" pitchFamily="34" charset="0"/>
                        </a:rPr>
                        <a:t>9.1</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extLst>
                  <a:ext uri="{0D108BD9-81ED-4DB2-BD59-A6C34878D82A}">
                    <a16:rowId xmlns:a16="http://schemas.microsoft.com/office/drawing/2014/main" val="1954680357"/>
                  </a:ext>
                </a:extLst>
              </a:tr>
              <a:tr h="242713">
                <a:tc>
                  <a:txBody>
                    <a:bodyPr/>
                    <a:lstStyle/>
                    <a:p>
                      <a:pPr algn="just"/>
                      <a:r>
                        <a:rPr lang="es-ES_tradnl" sz="16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Cirugías por segmento vertebral:</a:t>
                      </a:r>
                      <a:endParaRPr lang="es-MX" sz="1900" dirty="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tc>
                  <a:txBody>
                    <a:bodyPr/>
                    <a:lstStyle/>
                    <a:p>
                      <a:pPr algn="ctr"/>
                      <a:r>
                        <a:rPr lang="es-ES_tradnl" sz="1600">
                          <a:effectLst/>
                          <a:latin typeface="Arial" panose="020B0604020202020204" pitchFamily="34" charset="0"/>
                          <a:ea typeface="Calibri" panose="020F0502020204030204" pitchFamily="34" charset="0"/>
                          <a:cs typeface="Arial" panose="020B0604020202020204" pitchFamily="34" charset="0"/>
                        </a:rPr>
                        <a:t> </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extLst>
                  <a:ext uri="{0D108BD9-81ED-4DB2-BD59-A6C34878D82A}">
                    <a16:rowId xmlns:a16="http://schemas.microsoft.com/office/drawing/2014/main" val="1603938927"/>
                  </a:ext>
                </a:extLst>
              </a:tr>
              <a:tr h="242713">
                <a:tc>
                  <a:txBody>
                    <a:bodyPr/>
                    <a:lstStyle/>
                    <a:p>
                      <a:pPr marL="342900" lvl="0" indent="-342900" algn="just" rtl="0">
                        <a:buFont typeface="Symbol" pitchFamily="2" charset="2"/>
                        <a:buChar char=""/>
                      </a:pPr>
                      <a:r>
                        <a:rPr lang="es-ES_tradnl" sz="1600" b="1">
                          <a:effectLst/>
                          <a:latin typeface="Arial" panose="020B0604020202020204" pitchFamily="34" charset="0"/>
                          <a:ea typeface="Calibri" panose="020F0502020204030204" pitchFamily="34" charset="0"/>
                          <a:cs typeface="Arial" panose="020B0604020202020204" pitchFamily="34" charset="0"/>
                        </a:rPr>
                        <a:t>Cervical.</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tc>
                  <a:txBody>
                    <a:bodyPr/>
                    <a:lstStyle/>
                    <a:p>
                      <a:pPr algn="ctr"/>
                      <a:r>
                        <a:rPr lang="es-ES_tradnl" sz="1600">
                          <a:effectLst/>
                          <a:latin typeface="Arial" panose="020B0604020202020204" pitchFamily="34" charset="0"/>
                          <a:ea typeface="Calibri" panose="020F0502020204030204" pitchFamily="34" charset="0"/>
                          <a:cs typeface="Arial" panose="020B0604020202020204" pitchFamily="34" charset="0"/>
                        </a:rPr>
                        <a:t>168</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extLst>
                  <a:ext uri="{0D108BD9-81ED-4DB2-BD59-A6C34878D82A}">
                    <a16:rowId xmlns:a16="http://schemas.microsoft.com/office/drawing/2014/main" val="2019737562"/>
                  </a:ext>
                </a:extLst>
              </a:tr>
              <a:tr h="242713">
                <a:tc>
                  <a:txBody>
                    <a:bodyPr/>
                    <a:lstStyle/>
                    <a:p>
                      <a:pPr marL="342900" lvl="0" indent="-342900" algn="just" rtl="0">
                        <a:buFont typeface="Symbol" pitchFamily="2" charset="2"/>
                        <a:buChar char=""/>
                      </a:pPr>
                      <a:r>
                        <a:rPr lang="es-ES_tradnl" sz="1600" b="1">
                          <a:solidFill>
                            <a:srgbClr val="000000"/>
                          </a:solidFill>
                          <a:effectLst/>
                          <a:latin typeface="Arial" panose="020B0604020202020204" pitchFamily="34" charset="0"/>
                          <a:ea typeface="Calibri" panose="020F0502020204030204" pitchFamily="34" charset="0"/>
                          <a:cs typeface="Arial" panose="020B0604020202020204" pitchFamily="34" charset="0"/>
                        </a:rPr>
                        <a:t>Torácico.</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tc>
                  <a:txBody>
                    <a:bodyPr/>
                    <a:lstStyle/>
                    <a:p>
                      <a:pPr algn="ctr"/>
                      <a:r>
                        <a:rPr lang="es-ES_tradnl" sz="1600">
                          <a:solidFill>
                            <a:srgbClr val="000000"/>
                          </a:solidFill>
                          <a:effectLst/>
                          <a:latin typeface="Arial" panose="020B0604020202020204" pitchFamily="34" charset="0"/>
                          <a:ea typeface="Calibri" panose="020F0502020204030204" pitchFamily="34" charset="0"/>
                          <a:cs typeface="Arial" panose="020B0604020202020204" pitchFamily="34" charset="0"/>
                        </a:rPr>
                        <a:t>34</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extLst>
                  <a:ext uri="{0D108BD9-81ED-4DB2-BD59-A6C34878D82A}">
                    <a16:rowId xmlns:a16="http://schemas.microsoft.com/office/drawing/2014/main" val="4201684463"/>
                  </a:ext>
                </a:extLst>
              </a:tr>
              <a:tr h="242713">
                <a:tc>
                  <a:txBody>
                    <a:bodyPr/>
                    <a:lstStyle/>
                    <a:p>
                      <a:pPr marL="342900" lvl="0" indent="-342900" algn="just" rtl="0">
                        <a:buFont typeface="Symbol" pitchFamily="2" charset="2"/>
                        <a:buChar char=""/>
                      </a:pPr>
                      <a:r>
                        <a:rPr lang="es-ES_tradnl" sz="1600" b="1">
                          <a:effectLst/>
                          <a:latin typeface="Arial" panose="020B0604020202020204" pitchFamily="34" charset="0"/>
                          <a:ea typeface="Calibri" panose="020F0502020204030204" pitchFamily="34" charset="0"/>
                          <a:cs typeface="Arial" panose="020B0604020202020204" pitchFamily="34" charset="0"/>
                        </a:rPr>
                        <a:t>Lumbosacro.</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tc>
                  <a:txBody>
                    <a:bodyPr/>
                    <a:lstStyle/>
                    <a:p>
                      <a:pPr algn="ctr"/>
                      <a:r>
                        <a:rPr lang="es-ES_tradnl" sz="1600">
                          <a:effectLst/>
                          <a:latin typeface="Arial" panose="020B0604020202020204" pitchFamily="34" charset="0"/>
                          <a:ea typeface="Calibri" panose="020F0502020204030204" pitchFamily="34" charset="0"/>
                          <a:cs typeface="Arial" panose="020B0604020202020204" pitchFamily="34" charset="0"/>
                        </a:rPr>
                        <a:t>278</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extLst>
                  <a:ext uri="{0D108BD9-81ED-4DB2-BD59-A6C34878D82A}">
                    <a16:rowId xmlns:a16="http://schemas.microsoft.com/office/drawing/2014/main" val="4130239878"/>
                  </a:ext>
                </a:extLst>
              </a:tr>
              <a:tr h="242713">
                <a:tc>
                  <a:txBody>
                    <a:bodyPr/>
                    <a:lstStyle/>
                    <a:p>
                      <a:pPr algn="just"/>
                      <a:r>
                        <a:rPr lang="es-ES_tradnl" sz="1600" b="1">
                          <a:solidFill>
                            <a:srgbClr val="000000"/>
                          </a:solidFill>
                          <a:effectLst/>
                          <a:latin typeface="Arial" panose="020B0604020202020204" pitchFamily="34" charset="0"/>
                          <a:ea typeface="Calibri" panose="020F0502020204030204" pitchFamily="34" charset="0"/>
                          <a:cs typeface="Arial" panose="020B0604020202020204" pitchFamily="34" charset="0"/>
                        </a:rPr>
                        <a:t>Cirugías por patología tumoral.</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tc>
                  <a:txBody>
                    <a:bodyPr/>
                    <a:lstStyle/>
                    <a:p>
                      <a:pPr algn="ctr"/>
                      <a:r>
                        <a:rPr lang="es-ES_tradnl" sz="1600">
                          <a:solidFill>
                            <a:srgbClr val="000000"/>
                          </a:solidFill>
                          <a:effectLst/>
                          <a:latin typeface="Arial" panose="020B0604020202020204" pitchFamily="34" charset="0"/>
                          <a:ea typeface="Calibri" panose="020F0502020204030204" pitchFamily="34" charset="0"/>
                          <a:cs typeface="Arial" panose="020B0604020202020204" pitchFamily="34" charset="0"/>
                        </a:rPr>
                        <a:t>7</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extLst>
                  <a:ext uri="{0D108BD9-81ED-4DB2-BD59-A6C34878D82A}">
                    <a16:rowId xmlns:a16="http://schemas.microsoft.com/office/drawing/2014/main" val="52428183"/>
                  </a:ext>
                </a:extLst>
              </a:tr>
              <a:tr h="242713">
                <a:tc>
                  <a:txBody>
                    <a:bodyPr/>
                    <a:lstStyle/>
                    <a:p>
                      <a:pPr algn="just"/>
                      <a:r>
                        <a:rPr lang="es-ES_tradnl" sz="1600" b="1">
                          <a:effectLst/>
                          <a:latin typeface="Arial" panose="020B0604020202020204" pitchFamily="34" charset="0"/>
                          <a:ea typeface="Calibri" panose="020F0502020204030204" pitchFamily="34" charset="0"/>
                          <a:cs typeface="Arial" panose="020B0604020202020204" pitchFamily="34" charset="0"/>
                        </a:rPr>
                        <a:t>Instrumentaciones Occipito-cervicales.</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tc>
                  <a:txBody>
                    <a:bodyPr/>
                    <a:lstStyle/>
                    <a:p>
                      <a:pPr algn="ctr"/>
                      <a:r>
                        <a:rPr lang="es-ES_tradnl" sz="1600">
                          <a:effectLst/>
                          <a:latin typeface="Arial" panose="020B0604020202020204" pitchFamily="34" charset="0"/>
                          <a:ea typeface="Calibri" panose="020F0502020204030204" pitchFamily="34" charset="0"/>
                          <a:cs typeface="Arial" panose="020B0604020202020204" pitchFamily="34" charset="0"/>
                        </a:rPr>
                        <a:t>3</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extLst>
                  <a:ext uri="{0D108BD9-81ED-4DB2-BD59-A6C34878D82A}">
                    <a16:rowId xmlns:a16="http://schemas.microsoft.com/office/drawing/2014/main" val="2437673158"/>
                  </a:ext>
                </a:extLst>
              </a:tr>
              <a:tr h="242713">
                <a:tc>
                  <a:txBody>
                    <a:bodyPr/>
                    <a:lstStyle/>
                    <a:p>
                      <a:pPr algn="just"/>
                      <a:r>
                        <a:rPr lang="es-ES_tradnl" sz="1600" b="1">
                          <a:solidFill>
                            <a:srgbClr val="000000"/>
                          </a:solidFill>
                          <a:effectLst/>
                          <a:latin typeface="Arial" panose="020B0604020202020204" pitchFamily="34" charset="0"/>
                          <a:ea typeface="Calibri" panose="020F0502020204030204" pitchFamily="34" charset="0"/>
                          <a:cs typeface="Arial" panose="020B0604020202020204" pitchFamily="34" charset="0"/>
                        </a:rPr>
                        <a:t>Instrumentaciones Lumbares posteriores.</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tc>
                  <a:txBody>
                    <a:bodyPr/>
                    <a:lstStyle/>
                    <a:p>
                      <a:pPr algn="ctr"/>
                      <a:r>
                        <a:rPr lang="es-ES_tradnl" sz="1600">
                          <a:solidFill>
                            <a:srgbClr val="000000"/>
                          </a:solidFill>
                          <a:effectLst/>
                          <a:latin typeface="Arial" panose="020B0604020202020204" pitchFamily="34" charset="0"/>
                          <a:ea typeface="Calibri" panose="020F0502020204030204" pitchFamily="34" charset="0"/>
                          <a:cs typeface="Arial" panose="020B0604020202020204" pitchFamily="34" charset="0"/>
                        </a:rPr>
                        <a:t>198</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extLst>
                  <a:ext uri="{0D108BD9-81ED-4DB2-BD59-A6C34878D82A}">
                    <a16:rowId xmlns:a16="http://schemas.microsoft.com/office/drawing/2014/main" val="2353131261"/>
                  </a:ext>
                </a:extLst>
              </a:tr>
              <a:tr h="242713">
                <a:tc>
                  <a:txBody>
                    <a:bodyPr/>
                    <a:lstStyle/>
                    <a:p>
                      <a:pPr algn="just"/>
                      <a:r>
                        <a:rPr lang="es-ES_tradnl" sz="1600" b="1">
                          <a:effectLst/>
                          <a:latin typeface="Arial" panose="020B0604020202020204" pitchFamily="34" charset="0"/>
                          <a:ea typeface="Calibri" panose="020F0502020204030204" pitchFamily="34" charset="0"/>
                          <a:cs typeface="Arial" panose="020B0604020202020204" pitchFamily="34" charset="0"/>
                        </a:rPr>
                        <a:t>Instrumentaciones Lumbares anteriores.</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tc>
                  <a:txBody>
                    <a:bodyPr/>
                    <a:lstStyle/>
                    <a:p>
                      <a:pPr algn="ctr"/>
                      <a:r>
                        <a:rPr lang="es-ES_tradnl" sz="1600">
                          <a:effectLst/>
                          <a:latin typeface="Arial" panose="020B0604020202020204" pitchFamily="34" charset="0"/>
                          <a:ea typeface="Calibri" panose="020F0502020204030204" pitchFamily="34" charset="0"/>
                          <a:cs typeface="Arial" panose="020B0604020202020204" pitchFamily="34" charset="0"/>
                        </a:rPr>
                        <a:t>5</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extLst>
                  <a:ext uri="{0D108BD9-81ED-4DB2-BD59-A6C34878D82A}">
                    <a16:rowId xmlns:a16="http://schemas.microsoft.com/office/drawing/2014/main" val="2335669872"/>
                  </a:ext>
                </a:extLst>
              </a:tr>
              <a:tr h="440271">
                <a:tc>
                  <a:txBody>
                    <a:bodyPr/>
                    <a:lstStyle/>
                    <a:p>
                      <a:pPr algn="just"/>
                      <a:r>
                        <a:rPr lang="es-ES_tradnl" sz="1600" b="1">
                          <a:solidFill>
                            <a:srgbClr val="000000"/>
                          </a:solidFill>
                          <a:effectLst/>
                          <a:latin typeface="Arial" panose="020B0604020202020204" pitchFamily="34" charset="0"/>
                          <a:ea typeface="Calibri" panose="020F0502020204030204" pitchFamily="34" charset="0"/>
                          <a:cs typeface="Arial" panose="020B0604020202020204" pitchFamily="34" charset="0"/>
                        </a:rPr>
                        <a:t>Laminectomías Lumbosacras sin instrumentación.</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tc>
                  <a:txBody>
                    <a:bodyPr/>
                    <a:lstStyle/>
                    <a:p>
                      <a:pPr algn="ctr"/>
                      <a:r>
                        <a:rPr lang="es-ES_tradnl" sz="1600">
                          <a:solidFill>
                            <a:srgbClr val="000000"/>
                          </a:solidFill>
                          <a:effectLst/>
                          <a:latin typeface="Arial" panose="020B0604020202020204" pitchFamily="34" charset="0"/>
                          <a:ea typeface="Calibri" panose="020F0502020204030204" pitchFamily="34" charset="0"/>
                          <a:cs typeface="Arial" panose="020B0604020202020204" pitchFamily="34" charset="0"/>
                        </a:rPr>
                        <a:t>146</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extLst>
                  <a:ext uri="{0D108BD9-81ED-4DB2-BD59-A6C34878D82A}">
                    <a16:rowId xmlns:a16="http://schemas.microsoft.com/office/drawing/2014/main" val="3148824383"/>
                  </a:ext>
                </a:extLst>
              </a:tr>
              <a:tr h="242713">
                <a:tc>
                  <a:txBody>
                    <a:bodyPr/>
                    <a:lstStyle/>
                    <a:p>
                      <a:pPr algn="just"/>
                      <a:r>
                        <a:rPr lang="es-ES_tradnl" sz="1600" b="1">
                          <a:effectLst/>
                          <a:latin typeface="Arial" panose="020B0604020202020204" pitchFamily="34" charset="0"/>
                          <a:ea typeface="Calibri" panose="020F0502020204030204" pitchFamily="34" charset="0"/>
                          <a:cs typeface="Arial" panose="020B0604020202020204" pitchFamily="34" charset="0"/>
                        </a:rPr>
                        <a:t>Cirugía cervical anterior.</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tc>
                  <a:txBody>
                    <a:bodyPr/>
                    <a:lstStyle/>
                    <a:p>
                      <a:pPr algn="ctr"/>
                      <a:r>
                        <a:rPr lang="es-ES_tradnl" sz="1600">
                          <a:effectLst/>
                          <a:latin typeface="Arial" panose="020B0604020202020204" pitchFamily="34" charset="0"/>
                          <a:ea typeface="Calibri" panose="020F0502020204030204" pitchFamily="34" charset="0"/>
                          <a:cs typeface="Arial" panose="020B0604020202020204" pitchFamily="34" charset="0"/>
                        </a:rPr>
                        <a:t>126</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extLst>
                  <a:ext uri="{0D108BD9-81ED-4DB2-BD59-A6C34878D82A}">
                    <a16:rowId xmlns:a16="http://schemas.microsoft.com/office/drawing/2014/main" val="3472065106"/>
                  </a:ext>
                </a:extLst>
              </a:tr>
              <a:tr h="242713">
                <a:tc>
                  <a:txBody>
                    <a:bodyPr/>
                    <a:lstStyle/>
                    <a:p>
                      <a:pPr algn="just"/>
                      <a:r>
                        <a:rPr lang="es-ES_tradnl" sz="1600" b="1">
                          <a:solidFill>
                            <a:srgbClr val="000000"/>
                          </a:solidFill>
                          <a:effectLst/>
                          <a:latin typeface="Arial" panose="020B0604020202020204" pitchFamily="34" charset="0"/>
                          <a:ea typeface="Calibri" panose="020F0502020204030204" pitchFamily="34" charset="0"/>
                          <a:cs typeface="Arial" panose="020B0604020202020204" pitchFamily="34" charset="0"/>
                        </a:rPr>
                        <a:t>Cirugía cervical posterior.</a:t>
                      </a:r>
                      <a:endParaRPr lang="es-MX" sz="190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tc>
                  <a:txBody>
                    <a:bodyPr/>
                    <a:lstStyle/>
                    <a:p>
                      <a:pPr algn="ctr"/>
                      <a:r>
                        <a:rPr lang="es-ES_tradnl" sz="1600" dirty="0">
                          <a:solidFill>
                            <a:srgbClr val="000000"/>
                          </a:solidFill>
                          <a:effectLst/>
                          <a:latin typeface="Arial" panose="020B0604020202020204" pitchFamily="34" charset="0"/>
                          <a:ea typeface="Calibri" panose="020F0502020204030204" pitchFamily="34" charset="0"/>
                          <a:cs typeface="Arial" panose="020B0604020202020204" pitchFamily="34" charset="0"/>
                        </a:rPr>
                        <a:t>65</a:t>
                      </a:r>
                      <a:endParaRPr lang="es-MX" sz="1900" dirty="0">
                        <a:effectLst/>
                        <a:latin typeface="Calibri" panose="020F0502020204030204" pitchFamily="34" charset="0"/>
                        <a:ea typeface="Calibri" panose="020F0502020204030204" pitchFamily="34" charset="0"/>
                        <a:cs typeface="Arial" panose="020B0604020202020204" pitchFamily="34" charset="0"/>
                      </a:endParaRPr>
                    </a:p>
                  </a:txBody>
                  <a:tcPr marL="106609" marR="106609"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extLst>
                  <a:ext uri="{0D108BD9-81ED-4DB2-BD59-A6C34878D82A}">
                    <a16:rowId xmlns:a16="http://schemas.microsoft.com/office/drawing/2014/main" val="1169291097"/>
                  </a:ext>
                </a:extLst>
              </a:tr>
            </a:tbl>
          </a:graphicData>
        </a:graphic>
      </p:graphicFrame>
    </p:spTree>
    <p:extLst>
      <p:ext uri="{BB962C8B-B14F-4D97-AF65-F5344CB8AC3E}">
        <p14:creationId xmlns:p14="http://schemas.microsoft.com/office/powerpoint/2010/main" val="326688570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1762</TotalTime>
  <Words>1328</Words>
  <Application>Microsoft Macintosh PowerPoint</Application>
  <PresentationFormat>Widescreen</PresentationFormat>
  <Paragraphs>164</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Symbol</vt:lpstr>
      <vt:lpstr>Wingdings</vt:lpstr>
      <vt:lpstr>Tema de Office</vt:lpstr>
      <vt:lpstr>Posgrado de Alta Especialidad en Cirugía de Columna Vertebral.</vt:lpstr>
      <vt:lpstr>Características del Posgrado de Alta Especialidad.</vt:lpstr>
      <vt:lpstr>Profesores del Curso.</vt:lpstr>
      <vt:lpstr>Características de la Sede Hospitalaria.</vt:lpstr>
      <vt:lpstr>Perfil de Egreso.</vt:lpstr>
      <vt:lpstr>Perfil de Egreso.</vt:lpstr>
      <vt:lpstr>Perfil de Egreso.</vt:lpstr>
      <vt:lpstr>Productividad 2023-2024</vt:lpstr>
      <vt:lpstr>Cirugías Neurológicas de Médula Espinal y Columna Vertebral entre los años 2018 y 2022.</vt:lpstr>
      <vt:lpstr>Cirugías Neurológicas de Médula Espinal y Columna Vertebral entre los años 2023 y 2024.</vt:lpstr>
      <vt:lpstr>SERVICIOS AUXILIARES.</vt:lpstr>
      <vt:lpstr>El aspirante deberá cubrir los siguientes requisitos.</vt:lpstr>
      <vt:lpstr>Línea del Tiempo Fellows</vt:lpstr>
      <vt:lpstr>Participación en Congresos</vt:lpstr>
      <vt:lpstr>Producción Científica</vt:lpstr>
      <vt:lpstr>Contacto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Posgrado de Alta Especialidad en Cirugía de Columna Vertebral.</dc:title>
  <dc:creator>Enrique González Gallardo.</dc:creator>
  <cp:lastModifiedBy>Juan de Dios del Castillo Calcaneo</cp:lastModifiedBy>
  <cp:revision>7</cp:revision>
  <dcterms:created xsi:type="dcterms:W3CDTF">2023-07-14T17:01:27Z</dcterms:created>
  <dcterms:modified xsi:type="dcterms:W3CDTF">2025-03-13T19:09:44Z</dcterms:modified>
</cp:coreProperties>
</file>